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97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4E29-D0EA-44F5-8D2C-6B57E2973350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9E5E-AA5D-45A4-9083-E20E8F196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19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4E29-D0EA-44F5-8D2C-6B57E2973350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9E5E-AA5D-45A4-9083-E20E8F196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17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4E29-D0EA-44F5-8D2C-6B57E2973350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9E5E-AA5D-45A4-9083-E20E8F196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827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4E29-D0EA-44F5-8D2C-6B57E2973350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9E5E-AA5D-45A4-9083-E20E8F196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953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4E29-D0EA-44F5-8D2C-6B57E2973350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9E5E-AA5D-45A4-9083-E20E8F196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0924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4E29-D0EA-44F5-8D2C-6B57E2973350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9E5E-AA5D-45A4-9083-E20E8F196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171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4E29-D0EA-44F5-8D2C-6B57E2973350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9E5E-AA5D-45A4-9083-E20E8F196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248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4E29-D0EA-44F5-8D2C-6B57E2973350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9E5E-AA5D-45A4-9083-E20E8F196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557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4E29-D0EA-44F5-8D2C-6B57E2973350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9E5E-AA5D-45A4-9083-E20E8F196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192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4E29-D0EA-44F5-8D2C-6B57E2973350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9E5E-AA5D-45A4-9083-E20E8F196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703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A4E29-D0EA-44F5-8D2C-6B57E2973350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9E5E-AA5D-45A4-9083-E20E8F196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588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A4E29-D0EA-44F5-8D2C-6B57E2973350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49E5E-AA5D-45A4-9083-E20E8F1966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779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Rectangle 172">
            <a:extLst>
              <a:ext uri="{FF2B5EF4-FFF2-40B4-BE49-F238E27FC236}">
                <a16:creationId xmlns:a16="http://schemas.microsoft.com/office/drawing/2014/main" id="{E461B01E-13A3-4D00-B7DB-FC1849237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913" y="45504"/>
            <a:ext cx="3322638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4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Bカリグラゴシック Std E" panose="020B0700000000000000" pitchFamily="34" charset="-128"/>
                <a:ea typeface="TBカリグラゴシック Std E" panose="020B0700000000000000" pitchFamily="34" charset="-128"/>
              </a:rPr>
              <a:t>立ち座りトレーニング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5" name="Line 173">
            <a:extLst>
              <a:ext uri="{FF2B5EF4-FFF2-40B4-BE49-F238E27FC236}">
                <a16:creationId xmlns:a16="http://schemas.microsoft.com/office/drawing/2014/main" id="{54CFD686-5546-489C-BCC5-F7B153A88E76}"/>
              </a:ext>
            </a:extLst>
          </p:cNvPr>
          <p:cNvSpPr>
            <a:spLocks noChangeShapeType="1"/>
          </p:cNvSpPr>
          <p:nvPr/>
        </p:nvSpPr>
        <p:spPr bwMode="auto">
          <a:xfrm>
            <a:off x="88900" y="699147"/>
            <a:ext cx="9731375" cy="0"/>
          </a:xfrm>
          <a:prstGeom prst="line">
            <a:avLst/>
          </a:prstGeom>
          <a:noFill/>
          <a:ln w="3492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6" name="Freeform 174">
            <a:extLst>
              <a:ext uri="{FF2B5EF4-FFF2-40B4-BE49-F238E27FC236}">
                <a16:creationId xmlns:a16="http://schemas.microsoft.com/office/drawing/2014/main" id="{A33FB6E0-83E3-4158-B638-835BA870426D}"/>
              </a:ext>
            </a:extLst>
          </p:cNvPr>
          <p:cNvSpPr>
            <a:spLocks/>
          </p:cNvSpPr>
          <p:nvPr/>
        </p:nvSpPr>
        <p:spPr bwMode="auto">
          <a:xfrm>
            <a:off x="4519613" y="2948808"/>
            <a:ext cx="1220788" cy="244475"/>
          </a:xfrm>
          <a:custGeom>
            <a:avLst/>
            <a:gdLst>
              <a:gd name="T0" fmla="*/ 0 w 408"/>
              <a:gd name="T1" fmla="*/ 65 h 82"/>
              <a:gd name="T2" fmla="*/ 408 w 408"/>
              <a:gd name="T3" fmla="*/ 82 h 8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08" h="82">
                <a:moveTo>
                  <a:pt x="0" y="65"/>
                </a:moveTo>
                <a:cubicBezTo>
                  <a:pt x="155" y="0"/>
                  <a:pt x="343" y="35"/>
                  <a:pt x="408" y="82"/>
                </a:cubicBezTo>
              </a:path>
            </a:pathLst>
          </a:custGeom>
          <a:noFill/>
          <a:ln w="119063" cap="flat">
            <a:solidFill>
              <a:srgbClr val="171C6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7" name="Freeform 175">
            <a:extLst>
              <a:ext uri="{FF2B5EF4-FFF2-40B4-BE49-F238E27FC236}">
                <a16:creationId xmlns:a16="http://schemas.microsoft.com/office/drawing/2014/main" id="{9D5BC250-3640-44A7-90BC-40ED845DEE22}"/>
              </a:ext>
            </a:extLst>
          </p:cNvPr>
          <p:cNvSpPr>
            <a:spLocks/>
          </p:cNvSpPr>
          <p:nvPr/>
        </p:nvSpPr>
        <p:spPr bwMode="auto">
          <a:xfrm>
            <a:off x="4318000" y="2898008"/>
            <a:ext cx="354013" cy="463550"/>
          </a:xfrm>
          <a:custGeom>
            <a:avLst/>
            <a:gdLst>
              <a:gd name="T0" fmla="*/ 70 w 223"/>
              <a:gd name="T1" fmla="*/ 0 h 292"/>
              <a:gd name="T2" fmla="*/ 223 w 223"/>
              <a:gd name="T3" fmla="*/ 292 h 292"/>
              <a:gd name="T4" fmla="*/ 0 w 223"/>
              <a:gd name="T5" fmla="*/ 222 h 292"/>
              <a:gd name="T6" fmla="*/ 70 w 223"/>
              <a:gd name="T7" fmla="*/ 0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3" h="292">
                <a:moveTo>
                  <a:pt x="70" y="0"/>
                </a:moveTo>
                <a:lnTo>
                  <a:pt x="223" y="292"/>
                </a:lnTo>
                <a:lnTo>
                  <a:pt x="0" y="222"/>
                </a:lnTo>
                <a:lnTo>
                  <a:pt x="70" y="0"/>
                </a:lnTo>
                <a:close/>
              </a:path>
            </a:pathLst>
          </a:custGeom>
          <a:solidFill>
            <a:srgbClr val="171C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8" name="Freeform 176">
            <a:extLst>
              <a:ext uri="{FF2B5EF4-FFF2-40B4-BE49-F238E27FC236}">
                <a16:creationId xmlns:a16="http://schemas.microsoft.com/office/drawing/2014/main" id="{EBA63DAA-7745-4490-BB19-479E5EF390F8}"/>
              </a:ext>
            </a:extLst>
          </p:cNvPr>
          <p:cNvSpPr>
            <a:spLocks/>
          </p:cNvSpPr>
          <p:nvPr/>
        </p:nvSpPr>
        <p:spPr bwMode="auto">
          <a:xfrm>
            <a:off x="4351338" y="3675883"/>
            <a:ext cx="1220788" cy="247650"/>
          </a:xfrm>
          <a:custGeom>
            <a:avLst/>
            <a:gdLst>
              <a:gd name="T0" fmla="*/ 408 w 408"/>
              <a:gd name="T1" fmla="*/ 17 h 83"/>
              <a:gd name="T2" fmla="*/ 0 w 408"/>
              <a:gd name="T3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08" h="83">
                <a:moveTo>
                  <a:pt x="408" y="17"/>
                </a:moveTo>
                <a:cubicBezTo>
                  <a:pt x="253" y="83"/>
                  <a:pt x="66" y="48"/>
                  <a:pt x="0" y="0"/>
                </a:cubicBezTo>
              </a:path>
            </a:pathLst>
          </a:custGeom>
          <a:noFill/>
          <a:ln w="119063" cap="flat">
            <a:solidFill>
              <a:srgbClr val="171C6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9" name="Freeform 177">
            <a:extLst>
              <a:ext uri="{FF2B5EF4-FFF2-40B4-BE49-F238E27FC236}">
                <a16:creationId xmlns:a16="http://schemas.microsoft.com/office/drawing/2014/main" id="{26AF95D8-C035-4574-BE29-66B0C5C7988A}"/>
              </a:ext>
            </a:extLst>
          </p:cNvPr>
          <p:cNvSpPr>
            <a:spLocks/>
          </p:cNvSpPr>
          <p:nvPr/>
        </p:nvSpPr>
        <p:spPr bwMode="auto">
          <a:xfrm>
            <a:off x="5419725" y="3510783"/>
            <a:ext cx="352425" cy="463550"/>
          </a:xfrm>
          <a:custGeom>
            <a:avLst/>
            <a:gdLst>
              <a:gd name="T0" fmla="*/ 153 w 222"/>
              <a:gd name="T1" fmla="*/ 292 h 292"/>
              <a:gd name="T2" fmla="*/ 0 w 222"/>
              <a:gd name="T3" fmla="*/ 0 h 292"/>
              <a:gd name="T4" fmla="*/ 222 w 222"/>
              <a:gd name="T5" fmla="*/ 68 h 292"/>
              <a:gd name="T6" fmla="*/ 153 w 222"/>
              <a:gd name="T7" fmla="*/ 292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2" h="292">
                <a:moveTo>
                  <a:pt x="153" y="292"/>
                </a:moveTo>
                <a:lnTo>
                  <a:pt x="0" y="0"/>
                </a:lnTo>
                <a:lnTo>
                  <a:pt x="222" y="68"/>
                </a:lnTo>
                <a:lnTo>
                  <a:pt x="153" y="292"/>
                </a:lnTo>
                <a:close/>
              </a:path>
            </a:pathLst>
          </a:custGeom>
          <a:solidFill>
            <a:srgbClr val="171C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187" name="グループ化 186">
            <a:extLst>
              <a:ext uri="{FF2B5EF4-FFF2-40B4-BE49-F238E27FC236}">
                <a16:creationId xmlns:a16="http://schemas.microsoft.com/office/drawing/2014/main" id="{A043D4A5-2E62-45D4-89DA-DAC706B3A266}"/>
              </a:ext>
            </a:extLst>
          </p:cNvPr>
          <p:cNvGrpSpPr/>
          <p:nvPr/>
        </p:nvGrpSpPr>
        <p:grpSpPr>
          <a:xfrm>
            <a:off x="1123950" y="1312096"/>
            <a:ext cx="2366963" cy="4916487"/>
            <a:chOff x="1123950" y="1312096"/>
            <a:chExt cx="2366963" cy="4916487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87337C0D-C98B-4525-8F4D-72FF084952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5000" y="5171308"/>
              <a:ext cx="92075" cy="641350"/>
            </a:xfrm>
            <a:custGeom>
              <a:avLst/>
              <a:gdLst>
                <a:gd name="T0" fmla="*/ 31 w 31"/>
                <a:gd name="T1" fmla="*/ 205 h 214"/>
                <a:gd name="T2" fmla="*/ 5 w 31"/>
                <a:gd name="T3" fmla="*/ 214 h 214"/>
                <a:gd name="T4" fmla="*/ 4 w 31"/>
                <a:gd name="T5" fmla="*/ 214 h 214"/>
                <a:gd name="T6" fmla="*/ 3 w 31"/>
                <a:gd name="T7" fmla="*/ 199 h 214"/>
                <a:gd name="T8" fmla="*/ 1 w 31"/>
                <a:gd name="T9" fmla="*/ 21 h 214"/>
                <a:gd name="T10" fmla="*/ 8 w 31"/>
                <a:gd name="T11" fmla="*/ 0 h 214"/>
                <a:gd name="T12" fmla="*/ 8 w 31"/>
                <a:gd name="T13" fmla="*/ 0 h 214"/>
                <a:gd name="T14" fmla="*/ 18 w 31"/>
                <a:gd name="T15" fmla="*/ 140 h 214"/>
                <a:gd name="T16" fmla="*/ 30 w 31"/>
                <a:gd name="T17" fmla="*/ 172 h 214"/>
                <a:gd name="T18" fmla="*/ 30 w 31"/>
                <a:gd name="T19" fmla="*/ 172 h 214"/>
                <a:gd name="T20" fmla="*/ 31 w 31"/>
                <a:gd name="T21" fmla="*/ 177 h 214"/>
                <a:gd name="T22" fmla="*/ 31 w 31"/>
                <a:gd name="T23" fmla="*/ 205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1" h="214">
                  <a:moveTo>
                    <a:pt x="31" y="205"/>
                  </a:moveTo>
                  <a:cubicBezTo>
                    <a:pt x="28" y="206"/>
                    <a:pt x="23" y="212"/>
                    <a:pt x="5" y="214"/>
                  </a:cubicBezTo>
                  <a:cubicBezTo>
                    <a:pt x="4" y="214"/>
                    <a:pt x="4" y="214"/>
                    <a:pt x="4" y="214"/>
                  </a:cubicBezTo>
                  <a:cubicBezTo>
                    <a:pt x="4" y="209"/>
                    <a:pt x="4" y="204"/>
                    <a:pt x="3" y="199"/>
                  </a:cubicBezTo>
                  <a:cubicBezTo>
                    <a:pt x="0" y="168"/>
                    <a:pt x="4" y="79"/>
                    <a:pt x="1" y="21"/>
                  </a:cubicBezTo>
                  <a:cubicBezTo>
                    <a:pt x="2" y="12"/>
                    <a:pt x="5" y="5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5" y="29"/>
                    <a:pt x="21" y="121"/>
                    <a:pt x="18" y="140"/>
                  </a:cubicBezTo>
                  <a:cubicBezTo>
                    <a:pt x="23" y="146"/>
                    <a:pt x="29" y="161"/>
                    <a:pt x="30" y="172"/>
                  </a:cubicBezTo>
                  <a:cubicBezTo>
                    <a:pt x="30" y="172"/>
                    <a:pt x="30" y="172"/>
                    <a:pt x="30" y="172"/>
                  </a:cubicBezTo>
                  <a:cubicBezTo>
                    <a:pt x="31" y="175"/>
                    <a:pt x="31" y="177"/>
                    <a:pt x="31" y="177"/>
                  </a:cubicBezTo>
                  <a:cubicBezTo>
                    <a:pt x="31" y="192"/>
                    <a:pt x="31" y="201"/>
                    <a:pt x="31" y="205"/>
                  </a:cubicBezTo>
                  <a:close/>
                </a:path>
              </a:pathLst>
            </a:custGeom>
            <a:solidFill>
              <a:srgbClr val="171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BE094211-CEB3-4DE1-9525-C4A23826A6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3950" y="5839646"/>
              <a:ext cx="774700" cy="217488"/>
            </a:xfrm>
            <a:custGeom>
              <a:avLst/>
              <a:gdLst>
                <a:gd name="T0" fmla="*/ 221 w 259"/>
                <a:gd name="T1" fmla="*/ 69 h 73"/>
                <a:gd name="T2" fmla="*/ 60 w 259"/>
                <a:gd name="T3" fmla="*/ 65 h 73"/>
                <a:gd name="T4" fmla="*/ 13 w 259"/>
                <a:gd name="T5" fmla="*/ 43 h 73"/>
                <a:gd name="T6" fmla="*/ 29 w 259"/>
                <a:gd name="T7" fmla="*/ 13 h 73"/>
                <a:gd name="T8" fmla="*/ 61 w 259"/>
                <a:gd name="T9" fmla="*/ 4 h 73"/>
                <a:gd name="T10" fmla="*/ 91 w 259"/>
                <a:gd name="T11" fmla="*/ 1 h 73"/>
                <a:gd name="T12" fmla="*/ 127 w 259"/>
                <a:gd name="T13" fmla="*/ 18 h 73"/>
                <a:gd name="T14" fmla="*/ 208 w 259"/>
                <a:gd name="T15" fmla="*/ 49 h 73"/>
                <a:gd name="T16" fmla="*/ 259 w 259"/>
                <a:gd name="T17" fmla="*/ 43 h 73"/>
                <a:gd name="T18" fmla="*/ 221 w 259"/>
                <a:gd name="T19" fmla="*/ 69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9" h="73">
                  <a:moveTo>
                    <a:pt x="221" y="69"/>
                  </a:moveTo>
                  <a:cubicBezTo>
                    <a:pt x="189" y="73"/>
                    <a:pt x="79" y="68"/>
                    <a:pt x="60" y="65"/>
                  </a:cubicBezTo>
                  <a:cubicBezTo>
                    <a:pt x="40" y="61"/>
                    <a:pt x="16" y="52"/>
                    <a:pt x="13" y="43"/>
                  </a:cubicBezTo>
                  <a:cubicBezTo>
                    <a:pt x="10" y="34"/>
                    <a:pt x="0" y="22"/>
                    <a:pt x="29" y="13"/>
                  </a:cubicBezTo>
                  <a:cubicBezTo>
                    <a:pt x="42" y="9"/>
                    <a:pt x="52" y="6"/>
                    <a:pt x="61" y="4"/>
                  </a:cubicBezTo>
                  <a:cubicBezTo>
                    <a:pt x="71" y="1"/>
                    <a:pt x="80" y="0"/>
                    <a:pt x="91" y="1"/>
                  </a:cubicBezTo>
                  <a:cubicBezTo>
                    <a:pt x="91" y="1"/>
                    <a:pt x="117" y="15"/>
                    <a:pt x="127" y="18"/>
                  </a:cubicBezTo>
                  <a:cubicBezTo>
                    <a:pt x="137" y="21"/>
                    <a:pt x="183" y="44"/>
                    <a:pt x="208" y="49"/>
                  </a:cubicBezTo>
                  <a:cubicBezTo>
                    <a:pt x="227" y="53"/>
                    <a:pt x="249" y="49"/>
                    <a:pt x="259" y="43"/>
                  </a:cubicBezTo>
                  <a:cubicBezTo>
                    <a:pt x="255" y="63"/>
                    <a:pt x="254" y="65"/>
                    <a:pt x="221" y="69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00DFFC7E-95C8-4613-B3DD-A555D3616C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0088" y="5139558"/>
              <a:ext cx="149225" cy="1089025"/>
            </a:xfrm>
            <a:custGeom>
              <a:avLst/>
              <a:gdLst>
                <a:gd name="T0" fmla="*/ 34 w 50"/>
                <a:gd name="T1" fmla="*/ 0 h 364"/>
                <a:gd name="T2" fmla="*/ 34 w 50"/>
                <a:gd name="T3" fmla="*/ 31 h 364"/>
                <a:gd name="T4" fmla="*/ 49 w 50"/>
                <a:gd name="T5" fmla="*/ 357 h 364"/>
                <a:gd name="T6" fmla="*/ 13 w 50"/>
                <a:gd name="T7" fmla="*/ 357 h 364"/>
                <a:gd name="T8" fmla="*/ 9 w 50"/>
                <a:gd name="T9" fmla="*/ 244 h 364"/>
                <a:gd name="T10" fmla="*/ 9 w 50"/>
                <a:gd name="T11" fmla="*/ 234 h 364"/>
                <a:gd name="T12" fmla="*/ 9 w 50"/>
                <a:gd name="T13" fmla="*/ 220 h 364"/>
                <a:gd name="T14" fmla="*/ 9 w 50"/>
                <a:gd name="T15" fmla="*/ 216 h 364"/>
                <a:gd name="T16" fmla="*/ 9 w 50"/>
                <a:gd name="T17" fmla="*/ 188 h 364"/>
                <a:gd name="T18" fmla="*/ 8 w 50"/>
                <a:gd name="T19" fmla="*/ 183 h 364"/>
                <a:gd name="T20" fmla="*/ 8 w 50"/>
                <a:gd name="T21" fmla="*/ 183 h 364"/>
                <a:gd name="T22" fmla="*/ 0 w 50"/>
                <a:gd name="T23" fmla="*/ 2 h 364"/>
                <a:gd name="T24" fmla="*/ 34 w 50"/>
                <a:gd name="T25" fmla="*/ 0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" h="364">
                  <a:moveTo>
                    <a:pt x="34" y="0"/>
                  </a:moveTo>
                  <a:cubicBezTo>
                    <a:pt x="34" y="4"/>
                    <a:pt x="34" y="15"/>
                    <a:pt x="34" y="31"/>
                  </a:cubicBezTo>
                  <a:cubicBezTo>
                    <a:pt x="37" y="118"/>
                    <a:pt x="50" y="353"/>
                    <a:pt x="49" y="357"/>
                  </a:cubicBezTo>
                  <a:cubicBezTo>
                    <a:pt x="47" y="361"/>
                    <a:pt x="22" y="364"/>
                    <a:pt x="13" y="357"/>
                  </a:cubicBezTo>
                  <a:cubicBezTo>
                    <a:pt x="9" y="244"/>
                    <a:pt x="9" y="244"/>
                    <a:pt x="9" y="244"/>
                  </a:cubicBezTo>
                  <a:cubicBezTo>
                    <a:pt x="10" y="243"/>
                    <a:pt x="10" y="238"/>
                    <a:pt x="9" y="234"/>
                  </a:cubicBezTo>
                  <a:cubicBezTo>
                    <a:pt x="9" y="220"/>
                    <a:pt x="9" y="220"/>
                    <a:pt x="9" y="220"/>
                  </a:cubicBezTo>
                  <a:cubicBezTo>
                    <a:pt x="9" y="220"/>
                    <a:pt x="9" y="219"/>
                    <a:pt x="9" y="216"/>
                  </a:cubicBezTo>
                  <a:cubicBezTo>
                    <a:pt x="9" y="212"/>
                    <a:pt x="9" y="203"/>
                    <a:pt x="9" y="188"/>
                  </a:cubicBezTo>
                  <a:cubicBezTo>
                    <a:pt x="9" y="186"/>
                    <a:pt x="9" y="185"/>
                    <a:pt x="8" y="183"/>
                  </a:cubicBezTo>
                  <a:cubicBezTo>
                    <a:pt x="8" y="183"/>
                    <a:pt x="8" y="183"/>
                    <a:pt x="8" y="183"/>
                  </a:cubicBezTo>
                  <a:cubicBezTo>
                    <a:pt x="7" y="162"/>
                    <a:pt x="1" y="75"/>
                    <a:pt x="0" y="2"/>
                  </a:cubicBezTo>
                  <a:cubicBezTo>
                    <a:pt x="8" y="2"/>
                    <a:pt x="20" y="0"/>
                    <a:pt x="34" y="0"/>
                  </a:cubicBezTo>
                  <a:close/>
                </a:path>
              </a:pathLst>
            </a:custGeom>
            <a:solidFill>
              <a:srgbClr val="7F4F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C0518E9C-C079-4CDA-BB69-74A17F809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0000" y="1312096"/>
              <a:ext cx="723900" cy="1076325"/>
            </a:xfrm>
            <a:custGeom>
              <a:avLst/>
              <a:gdLst>
                <a:gd name="T0" fmla="*/ 227 w 242"/>
                <a:gd name="T1" fmla="*/ 309 h 360"/>
                <a:gd name="T2" fmla="*/ 213 w 242"/>
                <a:gd name="T3" fmla="*/ 307 h 360"/>
                <a:gd name="T4" fmla="*/ 226 w 242"/>
                <a:gd name="T5" fmla="*/ 329 h 360"/>
                <a:gd name="T6" fmla="*/ 213 w 242"/>
                <a:gd name="T7" fmla="*/ 335 h 360"/>
                <a:gd name="T8" fmla="*/ 211 w 242"/>
                <a:gd name="T9" fmla="*/ 332 h 360"/>
                <a:gd name="T10" fmla="*/ 213 w 242"/>
                <a:gd name="T11" fmla="*/ 335 h 360"/>
                <a:gd name="T12" fmla="*/ 224 w 242"/>
                <a:gd name="T13" fmla="*/ 353 h 360"/>
                <a:gd name="T14" fmla="*/ 204 w 242"/>
                <a:gd name="T15" fmla="*/ 342 h 360"/>
                <a:gd name="T16" fmla="*/ 204 w 242"/>
                <a:gd name="T17" fmla="*/ 360 h 360"/>
                <a:gd name="T18" fmla="*/ 178 w 242"/>
                <a:gd name="T19" fmla="*/ 332 h 360"/>
                <a:gd name="T20" fmla="*/ 171 w 242"/>
                <a:gd name="T21" fmla="*/ 300 h 360"/>
                <a:gd name="T22" fmla="*/ 131 w 242"/>
                <a:gd name="T23" fmla="*/ 293 h 360"/>
                <a:gd name="T24" fmla="*/ 138 w 242"/>
                <a:gd name="T25" fmla="*/ 276 h 360"/>
                <a:gd name="T26" fmla="*/ 115 w 242"/>
                <a:gd name="T27" fmla="*/ 260 h 360"/>
                <a:gd name="T28" fmla="*/ 91 w 242"/>
                <a:gd name="T29" fmla="*/ 271 h 360"/>
                <a:gd name="T30" fmla="*/ 45 w 242"/>
                <a:gd name="T31" fmla="*/ 298 h 360"/>
                <a:gd name="T32" fmla="*/ 21 w 242"/>
                <a:gd name="T33" fmla="*/ 334 h 360"/>
                <a:gd name="T34" fmla="*/ 40 w 242"/>
                <a:gd name="T35" fmla="*/ 283 h 360"/>
                <a:gd name="T36" fmla="*/ 62 w 242"/>
                <a:gd name="T37" fmla="*/ 267 h 360"/>
                <a:gd name="T38" fmla="*/ 41 w 242"/>
                <a:gd name="T39" fmla="*/ 249 h 360"/>
                <a:gd name="T40" fmla="*/ 45 w 242"/>
                <a:gd name="T41" fmla="*/ 222 h 360"/>
                <a:gd name="T42" fmla="*/ 74 w 242"/>
                <a:gd name="T43" fmla="*/ 128 h 360"/>
                <a:gd name="T44" fmla="*/ 53 w 242"/>
                <a:gd name="T45" fmla="*/ 105 h 360"/>
                <a:gd name="T46" fmla="*/ 28 w 242"/>
                <a:gd name="T47" fmla="*/ 76 h 360"/>
                <a:gd name="T48" fmla="*/ 32 w 242"/>
                <a:gd name="T49" fmla="*/ 118 h 360"/>
                <a:gd name="T50" fmla="*/ 5 w 242"/>
                <a:gd name="T51" fmla="*/ 92 h 360"/>
                <a:gd name="T52" fmla="*/ 0 w 242"/>
                <a:gd name="T53" fmla="*/ 80 h 360"/>
                <a:gd name="T54" fmla="*/ 37 w 242"/>
                <a:gd name="T55" fmla="*/ 24 h 360"/>
                <a:gd name="T56" fmla="*/ 126 w 242"/>
                <a:gd name="T57" fmla="*/ 13 h 360"/>
                <a:gd name="T58" fmla="*/ 181 w 242"/>
                <a:gd name="T59" fmla="*/ 38 h 360"/>
                <a:gd name="T60" fmla="*/ 205 w 242"/>
                <a:gd name="T61" fmla="*/ 166 h 360"/>
                <a:gd name="T62" fmla="*/ 218 w 242"/>
                <a:gd name="T63" fmla="*/ 291 h 360"/>
                <a:gd name="T64" fmla="*/ 230 w 242"/>
                <a:gd name="T65" fmla="*/ 295 h 360"/>
                <a:gd name="T66" fmla="*/ 216 w 242"/>
                <a:gd name="T67" fmla="*/ 297 h 360"/>
                <a:gd name="T68" fmla="*/ 227 w 242"/>
                <a:gd name="T69" fmla="*/ 309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42" h="360">
                  <a:moveTo>
                    <a:pt x="227" y="309"/>
                  </a:moveTo>
                  <a:cubicBezTo>
                    <a:pt x="235" y="314"/>
                    <a:pt x="213" y="307"/>
                    <a:pt x="213" y="307"/>
                  </a:cubicBezTo>
                  <a:cubicBezTo>
                    <a:pt x="213" y="307"/>
                    <a:pt x="209" y="322"/>
                    <a:pt x="226" y="329"/>
                  </a:cubicBezTo>
                  <a:cubicBezTo>
                    <a:pt x="242" y="335"/>
                    <a:pt x="221" y="339"/>
                    <a:pt x="213" y="335"/>
                  </a:cubicBezTo>
                  <a:cubicBezTo>
                    <a:pt x="211" y="331"/>
                    <a:pt x="210" y="329"/>
                    <a:pt x="211" y="332"/>
                  </a:cubicBezTo>
                  <a:cubicBezTo>
                    <a:pt x="211" y="333"/>
                    <a:pt x="212" y="334"/>
                    <a:pt x="213" y="335"/>
                  </a:cubicBezTo>
                  <a:cubicBezTo>
                    <a:pt x="217" y="341"/>
                    <a:pt x="224" y="353"/>
                    <a:pt x="224" y="353"/>
                  </a:cubicBezTo>
                  <a:cubicBezTo>
                    <a:pt x="224" y="353"/>
                    <a:pt x="206" y="349"/>
                    <a:pt x="204" y="342"/>
                  </a:cubicBezTo>
                  <a:cubicBezTo>
                    <a:pt x="202" y="337"/>
                    <a:pt x="203" y="351"/>
                    <a:pt x="204" y="360"/>
                  </a:cubicBezTo>
                  <a:cubicBezTo>
                    <a:pt x="199" y="347"/>
                    <a:pt x="174" y="340"/>
                    <a:pt x="178" y="332"/>
                  </a:cubicBezTo>
                  <a:cubicBezTo>
                    <a:pt x="183" y="322"/>
                    <a:pt x="179" y="300"/>
                    <a:pt x="171" y="300"/>
                  </a:cubicBezTo>
                  <a:cubicBezTo>
                    <a:pt x="163" y="301"/>
                    <a:pt x="124" y="294"/>
                    <a:pt x="131" y="293"/>
                  </a:cubicBezTo>
                  <a:cubicBezTo>
                    <a:pt x="137" y="291"/>
                    <a:pt x="138" y="276"/>
                    <a:pt x="138" y="276"/>
                  </a:cubicBezTo>
                  <a:cubicBezTo>
                    <a:pt x="138" y="276"/>
                    <a:pt x="123" y="261"/>
                    <a:pt x="115" y="260"/>
                  </a:cubicBezTo>
                  <a:cubicBezTo>
                    <a:pt x="107" y="259"/>
                    <a:pt x="106" y="270"/>
                    <a:pt x="91" y="271"/>
                  </a:cubicBezTo>
                  <a:cubicBezTo>
                    <a:pt x="75" y="273"/>
                    <a:pt x="70" y="271"/>
                    <a:pt x="45" y="298"/>
                  </a:cubicBezTo>
                  <a:cubicBezTo>
                    <a:pt x="37" y="305"/>
                    <a:pt x="29" y="319"/>
                    <a:pt x="21" y="334"/>
                  </a:cubicBezTo>
                  <a:cubicBezTo>
                    <a:pt x="13" y="320"/>
                    <a:pt x="18" y="297"/>
                    <a:pt x="40" y="283"/>
                  </a:cubicBezTo>
                  <a:cubicBezTo>
                    <a:pt x="62" y="269"/>
                    <a:pt x="62" y="267"/>
                    <a:pt x="62" y="267"/>
                  </a:cubicBezTo>
                  <a:cubicBezTo>
                    <a:pt x="62" y="267"/>
                    <a:pt x="45" y="268"/>
                    <a:pt x="41" y="249"/>
                  </a:cubicBezTo>
                  <a:cubicBezTo>
                    <a:pt x="40" y="243"/>
                    <a:pt x="41" y="234"/>
                    <a:pt x="45" y="222"/>
                  </a:cubicBezTo>
                  <a:cubicBezTo>
                    <a:pt x="59" y="174"/>
                    <a:pt x="73" y="145"/>
                    <a:pt x="74" y="128"/>
                  </a:cubicBezTo>
                  <a:cubicBezTo>
                    <a:pt x="64" y="126"/>
                    <a:pt x="50" y="113"/>
                    <a:pt x="53" y="105"/>
                  </a:cubicBezTo>
                  <a:cubicBezTo>
                    <a:pt x="55" y="97"/>
                    <a:pt x="28" y="76"/>
                    <a:pt x="28" y="76"/>
                  </a:cubicBezTo>
                  <a:cubicBezTo>
                    <a:pt x="28" y="76"/>
                    <a:pt x="26" y="109"/>
                    <a:pt x="32" y="118"/>
                  </a:cubicBezTo>
                  <a:cubicBezTo>
                    <a:pt x="36" y="125"/>
                    <a:pt x="15" y="107"/>
                    <a:pt x="5" y="92"/>
                  </a:cubicBezTo>
                  <a:cubicBezTo>
                    <a:pt x="2" y="87"/>
                    <a:pt x="0" y="83"/>
                    <a:pt x="0" y="80"/>
                  </a:cubicBezTo>
                  <a:cubicBezTo>
                    <a:pt x="1" y="67"/>
                    <a:pt x="3" y="38"/>
                    <a:pt x="37" y="24"/>
                  </a:cubicBezTo>
                  <a:cubicBezTo>
                    <a:pt x="71" y="11"/>
                    <a:pt x="91" y="0"/>
                    <a:pt x="126" y="13"/>
                  </a:cubicBezTo>
                  <a:cubicBezTo>
                    <a:pt x="139" y="11"/>
                    <a:pt x="162" y="7"/>
                    <a:pt x="181" y="38"/>
                  </a:cubicBezTo>
                  <a:cubicBezTo>
                    <a:pt x="199" y="68"/>
                    <a:pt x="206" y="101"/>
                    <a:pt x="205" y="166"/>
                  </a:cubicBezTo>
                  <a:cubicBezTo>
                    <a:pt x="205" y="230"/>
                    <a:pt x="206" y="287"/>
                    <a:pt x="218" y="291"/>
                  </a:cubicBezTo>
                  <a:cubicBezTo>
                    <a:pt x="230" y="295"/>
                    <a:pt x="230" y="295"/>
                    <a:pt x="230" y="295"/>
                  </a:cubicBezTo>
                  <a:cubicBezTo>
                    <a:pt x="216" y="297"/>
                    <a:pt x="216" y="297"/>
                    <a:pt x="216" y="297"/>
                  </a:cubicBezTo>
                  <a:cubicBezTo>
                    <a:pt x="216" y="297"/>
                    <a:pt x="219" y="305"/>
                    <a:pt x="227" y="309"/>
                  </a:cubicBezTo>
                  <a:close/>
                </a:path>
              </a:pathLst>
            </a:custGeom>
            <a:solidFill>
              <a:srgbClr val="4022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718861E9-839C-4395-9E83-D9538B45D4D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6825" y="2882133"/>
              <a:ext cx="388938" cy="1355725"/>
            </a:xfrm>
            <a:custGeom>
              <a:avLst/>
              <a:gdLst>
                <a:gd name="T0" fmla="*/ 61 w 130"/>
                <a:gd name="T1" fmla="*/ 434 h 453"/>
                <a:gd name="T2" fmla="*/ 61 w 130"/>
                <a:gd name="T3" fmla="*/ 438 h 453"/>
                <a:gd name="T4" fmla="*/ 49 w 130"/>
                <a:gd name="T5" fmla="*/ 446 h 453"/>
                <a:gd name="T6" fmla="*/ 37 w 130"/>
                <a:gd name="T7" fmla="*/ 412 h 453"/>
                <a:gd name="T8" fmla="*/ 38 w 130"/>
                <a:gd name="T9" fmla="*/ 420 h 453"/>
                <a:gd name="T10" fmla="*/ 30 w 130"/>
                <a:gd name="T11" fmla="*/ 432 h 453"/>
                <a:gd name="T12" fmla="*/ 19 w 130"/>
                <a:gd name="T13" fmla="*/ 405 h 453"/>
                <a:gd name="T14" fmla="*/ 14 w 130"/>
                <a:gd name="T15" fmla="*/ 381 h 453"/>
                <a:gd name="T16" fmla="*/ 8 w 130"/>
                <a:gd name="T17" fmla="*/ 378 h 453"/>
                <a:gd name="T18" fmla="*/ 3 w 130"/>
                <a:gd name="T19" fmla="*/ 358 h 453"/>
                <a:gd name="T20" fmla="*/ 2 w 130"/>
                <a:gd name="T21" fmla="*/ 337 h 453"/>
                <a:gd name="T22" fmla="*/ 7 w 130"/>
                <a:gd name="T23" fmla="*/ 318 h 453"/>
                <a:gd name="T24" fmla="*/ 14 w 130"/>
                <a:gd name="T25" fmla="*/ 306 h 453"/>
                <a:gd name="T26" fmla="*/ 21 w 130"/>
                <a:gd name="T27" fmla="*/ 290 h 453"/>
                <a:gd name="T28" fmla="*/ 28 w 130"/>
                <a:gd name="T29" fmla="*/ 244 h 453"/>
                <a:gd name="T30" fmla="*/ 44 w 130"/>
                <a:gd name="T31" fmla="*/ 122 h 453"/>
                <a:gd name="T32" fmla="*/ 51 w 130"/>
                <a:gd name="T33" fmla="*/ 72 h 453"/>
                <a:gd name="T34" fmla="*/ 55 w 130"/>
                <a:gd name="T35" fmla="*/ 29 h 453"/>
                <a:gd name="T36" fmla="*/ 54 w 130"/>
                <a:gd name="T37" fmla="*/ 0 h 453"/>
                <a:gd name="T38" fmla="*/ 95 w 130"/>
                <a:gd name="T39" fmla="*/ 7 h 453"/>
                <a:gd name="T40" fmla="*/ 129 w 130"/>
                <a:gd name="T41" fmla="*/ 23 h 453"/>
                <a:gd name="T42" fmla="*/ 129 w 130"/>
                <a:gd name="T43" fmla="*/ 46 h 453"/>
                <a:gd name="T44" fmla="*/ 120 w 130"/>
                <a:gd name="T45" fmla="*/ 107 h 453"/>
                <a:gd name="T46" fmla="*/ 81 w 130"/>
                <a:gd name="T47" fmla="*/ 259 h 453"/>
                <a:gd name="T48" fmla="*/ 80 w 130"/>
                <a:gd name="T49" fmla="*/ 300 h 453"/>
                <a:gd name="T50" fmla="*/ 84 w 130"/>
                <a:gd name="T51" fmla="*/ 313 h 453"/>
                <a:gd name="T52" fmla="*/ 91 w 130"/>
                <a:gd name="T53" fmla="*/ 361 h 453"/>
                <a:gd name="T54" fmla="*/ 99 w 130"/>
                <a:gd name="T55" fmla="*/ 412 h 453"/>
                <a:gd name="T56" fmla="*/ 87 w 130"/>
                <a:gd name="T57" fmla="*/ 410 h 453"/>
                <a:gd name="T58" fmla="*/ 80 w 130"/>
                <a:gd name="T59" fmla="*/ 388 h 453"/>
                <a:gd name="T60" fmla="*/ 71 w 130"/>
                <a:gd name="T61" fmla="*/ 364 h 453"/>
                <a:gd name="T62" fmla="*/ 74 w 130"/>
                <a:gd name="T63" fmla="*/ 397 h 453"/>
                <a:gd name="T64" fmla="*/ 77 w 130"/>
                <a:gd name="T65" fmla="*/ 429 h 453"/>
                <a:gd name="T66" fmla="*/ 61 w 130"/>
                <a:gd name="T67" fmla="*/ 434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0" h="453">
                  <a:moveTo>
                    <a:pt x="61" y="434"/>
                  </a:moveTo>
                  <a:cubicBezTo>
                    <a:pt x="61" y="435"/>
                    <a:pt x="61" y="437"/>
                    <a:pt x="61" y="438"/>
                  </a:cubicBezTo>
                  <a:cubicBezTo>
                    <a:pt x="59" y="453"/>
                    <a:pt x="51" y="447"/>
                    <a:pt x="49" y="446"/>
                  </a:cubicBezTo>
                  <a:cubicBezTo>
                    <a:pt x="46" y="445"/>
                    <a:pt x="44" y="432"/>
                    <a:pt x="37" y="412"/>
                  </a:cubicBezTo>
                  <a:cubicBezTo>
                    <a:pt x="37" y="415"/>
                    <a:pt x="38" y="417"/>
                    <a:pt x="38" y="420"/>
                  </a:cubicBezTo>
                  <a:cubicBezTo>
                    <a:pt x="40" y="435"/>
                    <a:pt x="33" y="435"/>
                    <a:pt x="30" y="432"/>
                  </a:cubicBezTo>
                  <a:cubicBezTo>
                    <a:pt x="27" y="430"/>
                    <a:pt x="25" y="415"/>
                    <a:pt x="19" y="405"/>
                  </a:cubicBezTo>
                  <a:cubicBezTo>
                    <a:pt x="12" y="395"/>
                    <a:pt x="14" y="390"/>
                    <a:pt x="14" y="381"/>
                  </a:cubicBezTo>
                  <a:cubicBezTo>
                    <a:pt x="11" y="388"/>
                    <a:pt x="7" y="386"/>
                    <a:pt x="8" y="378"/>
                  </a:cubicBezTo>
                  <a:cubicBezTo>
                    <a:pt x="10" y="369"/>
                    <a:pt x="2" y="363"/>
                    <a:pt x="3" y="358"/>
                  </a:cubicBezTo>
                  <a:cubicBezTo>
                    <a:pt x="4" y="352"/>
                    <a:pt x="4" y="347"/>
                    <a:pt x="2" y="337"/>
                  </a:cubicBezTo>
                  <a:cubicBezTo>
                    <a:pt x="0" y="326"/>
                    <a:pt x="3" y="323"/>
                    <a:pt x="7" y="318"/>
                  </a:cubicBezTo>
                  <a:cubicBezTo>
                    <a:pt x="9" y="316"/>
                    <a:pt x="11" y="311"/>
                    <a:pt x="14" y="306"/>
                  </a:cubicBezTo>
                  <a:cubicBezTo>
                    <a:pt x="17" y="298"/>
                    <a:pt x="21" y="290"/>
                    <a:pt x="21" y="290"/>
                  </a:cubicBezTo>
                  <a:cubicBezTo>
                    <a:pt x="21" y="290"/>
                    <a:pt x="22" y="263"/>
                    <a:pt x="28" y="244"/>
                  </a:cubicBezTo>
                  <a:cubicBezTo>
                    <a:pt x="33" y="225"/>
                    <a:pt x="44" y="133"/>
                    <a:pt x="44" y="122"/>
                  </a:cubicBezTo>
                  <a:cubicBezTo>
                    <a:pt x="44" y="110"/>
                    <a:pt x="43" y="107"/>
                    <a:pt x="51" y="72"/>
                  </a:cubicBezTo>
                  <a:cubicBezTo>
                    <a:pt x="56" y="50"/>
                    <a:pt x="56" y="41"/>
                    <a:pt x="55" y="29"/>
                  </a:cubicBezTo>
                  <a:cubicBezTo>
                    <a:pt x="54" y="22"/>
                    <a:pt x="54" y="13"/>
                    <a:pt x="54" y="0"/>
                  </a:cubicBezTo>
                  <a:cubicBezTo>
                    <a:pt x="70" y="1"/>
                    <a:pt x="91" y="5"/>
                    <a:pt x="95" y="7"/>
                  </a:cubicBezTo>
                  <a:cubicBezTo>
                    <a:pt x="101" y="9"/>
                    <a:pt x="118" y="17"/>
                    <a:pt x="129" y="23"/>
                  </a:cubicBezTo>
                  <a:cubicBezTo>
                    <a:pt x="128" y="26"/>
                    <a:pt x="128" y="35"/>
                    <a:pt x="129" y="46"/>
                  </a:cubicBezTo>
                  <a:cubicBezTo>
                    <a:pt x="130" y="62"/>
                    <a:pt x="119" y="73"/>
                    <a:pt x="120" y="107"/>
                  </a:cubicBezTo>
                  <a:cubicBezTo>
                    <a:pt x="120" y="142"/>
                    <a:pt x="90" y="237"/>
                    <a:pt x="81" y="259"/>
                  </a:cubicBezTo>
                  <a:cubicBezTo>
                    <a:pt x="72" y="281"/>
                    <a:pt x="75" y="287"/>
                    <a:pt x="80" y="300"/>
                  </a:cubicBezTo>
                  <a:cubicBezTo>
                    <a:pt x="81" y="303"/>
                    <a:pt x="82" y="308"/>
                    <a:pt x="84" y="313"/>
                  </a:cubicBezTo>
                  <a:cubicBezTo>
                    <a:pt x="87" y="330"/>
                    <a:pt x="90" y="355"/>
                    <a:pt x="91" y="361"/>
                  </a:cubicBezTo>
                  <a:cubicBezTo>
                    <a:pt x="91" y="370"/>
                    <a:pt x="99" y="403"/>
                    <a:pt x="99" y="412"/>
                  </a:cubicBezTo>
                  <a:cubicBezTo>
                    <a:pt x="99" y="421"/>
                    <a:pt x="87" y="415"/>
                    <a:pt x="87" y="410"/>
                  </a:cubicBezTo>
                  <a:cubicBezTo>
                    <a:pt x="87" y="406"/>
                    <a:pt x="87" y="398"/>
                    <a:pt x="80" y="388"/>
                  </a:cubicBezTo>
                  <a:cubicBezTo>
                    <a:pt x="73" y="378"/>
                    <a:pt x="73" y="358"/>
                    <a:pt x="71" y="364"/>
                  </a:cubicBezTo>
                  <a:cubicBezTo>
                    <a:pt x="68" y="369"/>
                    <a:pt x="72" y="393"/>
                    <a:pt x="74" y="397"/>
                  </a:cubicBezTo>
                  <a:cubicBezTo>
                    <a:pt x="76" y="401"/>
                    <a:pt x="77" y="412"/>
                    <a:pt x="77" y="429"/>
                  </a:cubicBezTo>
                  <a:cubicBezTo>
                    <a:pt x="76" y="446"/>
                    <a:pt x="69" y="441"/>
                    <a:pt x="61" y="434"/>
                  </a:cubicBezTo>
                  <a:close/>
                </a:path>
              </a:pathLst>
            </a:custGeom>
            <a:solidFill>
              <a:srgbClr val="FBD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676F5330-F858-481D-8A60-C5F4B7DB01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6738" y="4402958"/>
              <a:ext cx="134938" cy="406400"/>
            </a:xfrm>
            <a:custGeom>
              <a:avLst/>
              <a:gdLst>
                <a:gd name="T0" fmla="*/ 3 w 45"/>
                <a:gd name="T1" fmla="*/ 127 h 136"/>
                <a:gd name="T2" fmla="*/ 17 w 45"/>
                <a:gd name="T3" fmla="*/ 0 h 136"/>
                <a:gd name="T4" fmla="*/ 45 w 45"/>
                <a:gd name="T5" fmla="*/ 6 h 136"/>
                <a:gd name="T6" fmla="*/ 26 w 45"/>
                <a:gd name="T7" fmla="*/ 90 h 136"/>
                <a:gd name="T8" fmla="*/ 20 w 45"/>
                <a:gd name="T9" fmla="*/ 136 h 136"/>
                <a:gd name="T10" fmla="*/ 2 w 45"/>
                <a:gd name="T11" fmla="*/ 129 h 136"/>
                <a:gd name="T12" fmla="*/ 3 w 45"/>
                <a:gd name="T13" fmla="*/ 127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136">
                  <a:moveTo>
                    <a:pt x="3" y="127"/>
                  </a:moveTo>
                  <a:cubicBezTo>
                    <a:pt x="0" y="103"/>
                    <a:pt x="14" y="19"/>
                    <a:pt x="17" y="0"/>
                  </a:cubicBezTo>
                  <a:cubicBezTo>
                    <a:pt x="22" y="3"/>
                    <a:pt x="32" y="5"/>
                    <a:pt x="45" y="6"/>
                  </a:cubicBezTo>
                  <a:cubicBezTo>
                    <a:pt x="37" y="40"/>
                    <a:pt x="30" y="72"/>
                    <a:pt x="26" y="90"/>
                  </a:cubicBezTo>
                  <a:cubicBezTo>
                    <a:pt x="23" y="101"/>
                    <a:pt x="21" y="117"/>
                    <a:pt x="20" y="136"/>
                  </a:cubicBezTo>
                  <a:cubicBezTo>
                    <a:pt x="16" y="134"/>
                    <a:pt x="10" y="131"/>
                    <a:pt x="2" y="129"/>
                  </a:cubicBezTo>
                  <a:lnTo>
                    <a:pt x="3" y="127"/>
                  </a:lnTo>
                  <a:close/>
                </a:path>
              </a:pathLst>
            </a:custGeom>
            <a:solidFill>
              <a:srgbClr val="7F4F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23C81E80-C8E6-4076-9071-96D18DD98C2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9838" y="5734871"/>
              <a:ext cx="158750" cy="115888"/>
            </a:xfrm>
            <a:custGeom>
              <a:avLst/>
              <a:gdLst>
                <a:gd name="T0" fmla="*/ 9 w 53"/>
                <a:gd name="T1" fmla="*/ 17 h 39"/>
                <a:gd name="T2" fmla="*/ 53 w 53"/>
                <a:gd name="T3" fmla="*/ 4 h 39"/>
                <a:gd name="T4" fmla="*/ 49 w 53"/>
                <a:gd name="T5" fmla="*/ 12 h 39"/>
                <a:gd name="T6" fmla="*/ 52 w 53"/>
                <a:gd name="T7" fmla="*/ 36 h 39"/>
                <a:gd name="T8" fmla="*/ 22 w 53"/>
                <a:gd name="T9" fmla="*/ 39 h 39"/>
                <a:gd name="T10" fmla="*/ 22 w 53"/>
                <a:gd name="T11" fmla="*/ 39 h 39"/>
                <a:gd name="T12" fmla="*/ 9 w 53"/>
                <a:gd name="T13" fmla="*/ 17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39">
                  <a:moveTo>
                    <a:pt x="9" y="17"/>
                  </a:moveTo>
                  <a:cubicBezTo>
                    <a:pt x="17" y="9"/>
                    <a:pt x="42" y="0"/>
                    <a:pt x="53" y="4"/>
                  </a:cubicBezTo>
                  <a:cubicBezTo>
                    <a:pt x="51" y="7"/>
                    <a:pt x="50" y="10"/>
                    <a:pt x="49" y="12"/>
                  </a:cubicBezTo>
                  <a:cubicBezTo>
                    <a:pt x="44" y="30"/>
                    <a:pt x="52" y="36"/>
                    <a:pt x="52" y="36"/>
                  </a:cubicBezTo>
                  <a:cubicBezTo>
                    <a:pt x="41" y="35"/>
                    <a:pt x="32" y="36"/>
                    <a:pt x="22" y="39"/>
                  </a:cubicBezTo>
                  <a:cubicBezTo>
                    <a:pt x="22" y="39"/>
                    <a:pt x="22" y="39"/>
                    <a:pt x="22" y="39"/>
                  </a:cubicBezTo>
                  <a:cubicBezTo>
                    <a:pt x="8" y="34"/>
                    <a:pt x="0" y="25"/>
                    <a:pt x="9" y="17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DFA68CFA-A478-4F2A-BE4B-79E8B0DCC2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6113" y="5785671"/>
              <a:ext cx="80963" cy="107950"/>
            </a:xfrm>
            <a:custGeom>
              <a:avLst/>
              <a:gdLst>
                <a:gd name="T0" fmla="*/ 1 w 27"/>
                <a:gd name="T1" fmla="*/ 9 h 36"/>
                <a:gd name="T2" fmla="*/ 27 w 27"/>
                <a:gd name="T3" fmla="*/ 0 h 36"/>
                <a:gd name="T4" fmla="*/ 27 w 27"/>
                <a:gd name="T5" fmla="*/ 0 h 36"/>
                <a:gd name="T6" fmla="*/ 27 w 27"/>
                <a:gd name="T7" fmla="*/ 4 h 36"/>
                <a:gd name="T8" fmla="*/ 27 w 27"/>
                <a:gd name="T9" fmla="*/ 18 h 36"/>
                <a:gd name="T10" fmla="*/ 27 w 27"/>
                <a:gd name="T11" fmla="*/ 28 h 36"/>
                <a:gd name="T12" fmla="*/ 1 w 27"/>
                <a:gd name="T13" fmla="*/ 36 h 36"/>
                <a:gd name="T14" fmla="*/ 0 w 27"/>
                <a:gd name="T15" fmla="*/ 9 h 36"/>
                <a:gd name="T16" fmla="*/ 1 w 27"/>
                <a:gd name="T17" fmla="*/ 9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36">
                  <a:moveTo>
                    <a:pt x="1" y="9"/>
                  </a:moveTo>
                  <a:cubicBezTo>
                    <a:pt x="19" y="7"/>
                    <a:pt x="24" y="1"/>
                    <a:pt x="27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3"/>
                    <a:pt x="27" y="4"/>
                    <a:pt x="27" y="4"/>
                  </a:cubicBezTo>
                  <a:cubicBezTo>
                    <a:pt x="27" y="18"/>
                    <a:pt x="27" y="18"/>
                    <a:pt x="27" y="18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24" y="32"/>
                    <a:pt x="1" y="36"/>
                    <a:pt x="1" y="36"/>
                  </a:cubicBezTo>
                  <a:cubicBezTo>
                    <a:pt x="1" y="28"/>
                    <a:pt x="1" y="19"/>
                    <a:pt x="0" y="9"/>
                  </a:cubicBezTo>
                  <a:lnTo>
                    <a:pt x="1" y="9"/>
                  </a:lnTo>
                  <a:close/>
                </a:path>
              </a:pathLst>
            </a:custGeom>
            <a:solidFill>
              <a:srgbClr val="DC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B78230C4-7CC8-40E7-A58C-901B9A3AFE4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4350" y="4761733"/>
              <a:ext cx="100013" cy="242888"/>
            </a:xfrm>
            <a:custGeom>
              <a:avLst/>
              <a:gdLst>
                <a:gd name="T0" fmla="*/ 18 w 33"/>
                <a:gd name="T1" fmla="*/ 81 h 81"/>
                <a:gd name="T2" fmla="*/ 0 w 33"/>
                <a:gd name="T3" fmla="*/ 39 h 81"/>
                <a:gd name="T4" fmla="*/ 8 w 33"/>
                <a:gd name="T5" fmla="*/ 0 h 81"/>
                <a:gd name="T6" fmla="*/ 24 w 33"/>
                <a:gd name="T7" fmla="*/ 30 h 81"/>
                <a:gd name="T8" fmla="*/ 33 w 33"/>
                <a:gd name="T9" fmla="*/ 44 h 81"/>
                <a:gd name="T10" fmla="*/ 18 w 33"/>
                <a:gd name="T11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81">
                  <a:moveTo>
                    <a:pt x="18" y="81"/>
                  </a:moveTo>
                  <a:cubicBezTo>
                    <a:pt x="21" y="58"/>
                    <a:pt x="0" y="39"/>
                    <a:pt x="0" y="39"/>
                  </a:cubicBezTo>
                  <a:cubicBezTo>
                    <a:pt x="0" y="39"/>
                    <a:pt x="5" y="15"/>
                    <a:pt x="8" y="0"/>
                  </a:cubicBezTo>
                  <a:cubicBezTo>
                    <a:pt x="20" y="18"/>
                    <a:pt x="20" y="21"/>
                    <a:pt x="24" y="30"/>
                  </a:cubicBezTo>
                  <a:cubicBezTo>
                    <a:pt x="27" y="38"/>
                    <a:pt x="32" y="43"/>
                    <a:pt x="33" y="44"/>
                  </a:cubicBezTo>
                  <a:cubicBezTo>
                    <a:pt x="25" y="58"/>
                    <a:pt x="21" y="72"/>
                    <a:pt x="18" y="81"/>
                  </a:cubicBezTo>
                  <a:close/>
                </a:path>
              </a:pathLst>
            </a:custGeom>
            <a:solidFill>
              <a:srgbClr val="171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870B7450-52A5-4ABE-A101-95AC1F22E221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8725" y="3791771"/>
              <a:ext cx="690563" cy="2206625"/>
            </a:xfrm>
            <a:custGeom>
              <a:avLst/>
              <a:gdLst>
                <a:gd name="T0" fmla="*/ 43 w 231"/>
                <a:gd name="T1" fmla="*/ 128 h 737"/>
                <a:gd name="T2" fmla="*/ 51 w 231"/>
                <a:gd name="T3" fmla="*/ 116 h 737"/>
                <a:gd name="T4" fmla="*/ 50 w 231"/>
                <a:gd name="T5" fmla="*/ 108 h 737"/>
                <a:gd name="T6" fmla="*/ 62 w 231"/>
                <a:gd name="T7" fmla="*/ 142 h 737"/>
                <a:gd name="T8" fmla="*/ 74 w 231"/>
                <a:gd name="T9" fmla="*/ 134 h 737"/>
                <a:gd name="T10" fmla="*/ 74 w 231"/>
                <a:gd name="T11" fmla="*/ 130 h 737"/>
                <a:gd name="T12" fmla="*/ 90 w 231"/>
                <a:gd name="T13" fmla="*/ 125 h 737"/>
                <a:gd name="T14" fmla="*/ 87 w 231"/>
                <a:gd name="T15" fmla="*/ 93 h 737"/>
                <a:gd name="T16" fmla="*/ 84 w 231"/>
                <a:gd name="T17" fmla="*/ 60 h 737"/>
                <a:gd name="T18" fmla="*/ 93 w 231"/>
                <a:gd name="T19" fmla="*/ 84 h 737"/>
                <a:gd name="T20" fmla="*/ 100 w 231"/>
                <a:gd name="T21" fmla="*/ 106 h 737"/>
                <a:gd name="T22" fmla="*/ 112 w 231"/>
                <a:gd name="T23" fmla="*/ 108 h 737"/>
                <a:gd name="T24" fmla="*/ 104 w 231"/>
                <a:gd name="T25" fmla="*/ 57 h 737"/>
                <a:gd name="T26" fmla="*/ 97 w 231"/>
                <a:gd name="T27" fmla="*/ 9 h 737"/>
                <a:gd name="T28" fmla="*/ 142 w 231"/>
                <a:gd name="T29" fmla="*/ 20 h 737"/>
                <a:gd name="T30" fmla="*/ 142 w 231"/>
                <a:gd name="T31" fmla="*/ 26 h 737"/>
                <a:gd name="T32" fmla="*/ 214 w 231"/>
                <a:gd name="T33" fmla="*/ 88 h 737"/>
                <a:gd name="T34" fmla="*/ 201 w 231"/>
                <a:gd name="T35" fmla="*/ 136 h 737"/>
                <a:gd name="T36" fmla="*/ 194 w 231"/>
                <a:gd name="T37" fmla="*/ 169 h 737"/>
                <a:gd name="T38" fmla="*/ 197 w 231"/>
                <a:gd name="T39" fmla="*/ 236 h 737"/>
                <a:gd name="T40" fmla="*/ 195 w 231"/>
                <a:gd name="T41" fmla="*/ 245 h 737"/>
                <a:gd name="T42" fmla="*/ 195 w 231"/>
                <a:gd name="T43" fmla="*/ 245 h 737"/>
                <a:gd name="T44" fmla="*/ 194 w 231"/>
                <a:gd name="T45" fmla="*/ 324 h 737"/>
                <a:gd name="T46" fmla="*/ 186 w 231"/>
                <a:gd name="T47" fmla="*/ 363 h 737"/>
                <a:gd name="T48" fmla="*/ 204 w 231"/>
                <a:gd name="T49" fmla="*/ 405 h 737"/>
                <a:gd name="T50" fmla="*/ 194 w 231"/>
                <a:gd name="T51" fmla="*/ 481 h 737"/>
                <a:gd name="T52" fmla="*/ 226 w 231"/>
                <a:gd name="T53" fmla="*/ 485 h 737"/>
                <a:gd name="T54" fmla="*/ 227 w 231"/>
                <a:gd name="T55" fmla="*/ 482 h 737"/>
                <a:gd name="T56" fmla="*/ 229 w 231"/>
                <a:gd name="T57" fmla="*/ 660 h 737"/>
                <a:gd name="T58" fmla="*/ 230 w 231"/>
                <a:gd name="T59" fmla="*/ 675 h 737"/>
                <a:gd name="T60" fmla="*/ 231 w 231"/>
                <a:gd name="T61" fmla="*/ 702 h 737"/>
                <a:gd name="T62" fmla="*/ 229 w 231"/>
                <a:gd name="T63" fmla="*/ 722 h 737"/>
                <a:gd name="T64" fmla="*/ 224 w 231"/>
                <a:gd name="T65" fmla="*/ 727 h 737"/>
                <a:gd name="T66" fmla="*/ 173 w 231"/>
                <a:gd name="T67" fmla="*/ 733 h 737"/>
                <a:gd name="T68" fmla="*/ 92 w 231"/>
                <a:gd name="T69" fmla="*/ 702 h 737"/>
                <a:gd name="T70" fmla="*/ 56 w 231"/>
                <a:gd name="T71" fmla="*/ 685 h 737"/>
                <a:gd name="T72" fmla="*/ 53 w 231"/>
                <a:gd name="T73" fmla="*/ 661 h 737"/>
                <a:gd name="T74" fmla="*/ 57 w 231"/>
                <a:gd name="T75" fmla="*/ 653 h 737"/>
                <a:gd name="T76" fmla="*/ 80 w 231"/>
                <a:gd name="T77" fmla="*/ 565 h 737"/>
                <a:gd name="T78" fmla="*/ 29 w 231"/>
                <a:gd name="T79" fmla="*/ 387 h 737"/>
                <a:gd name="T80" fmla="*/ 5 w 231"/>
                <a:gd name="T81" fmla="*/ 219 h 737"/>
                <a:gd name="T82" fmla="*/ 9 w 231"/>
                <a:gd name="T83" fmla="*/ 0 h 737"/>
                <a:gd name="T84" fmla="*/ 27 w 231"/>
                <a:gd name="T85" fmla="*/ 2 h 737"/>
                <a:gd name="T86" fmla="*/ 20 w 231"/>
                <a:gd name="T87" fmla="*/ 14 h 737"/>
                <a:gd name="T88" fmla="*/ 15 w 231"/>
                <a:gd name="T89" fmla="*/ 33 h 737"/>
                <a:gd name="T90" fmla="*/ 16 w 231"/>
                <a:gd name="T91" fmla="*/ 54 h 737"/>
                <a:gd name="T92" fmla="*/ 21 w 231"/>
                <a:gd name="T93" fmla="*/ 74 h 737"/>
                <a:gd name="T94" fmla="*/ 27 w 231"/>
                <a:gd name="T95" fmla="*/ 77 h 737"/>
                <a:gd name="T96" fmla="*/ 32 w 231"/>
                <a:gd name="T97" fmla="*/ 101 h 737"/>
                <a:gd name="T98" fmla="*/ 43 w 231"/>
                <a:gd name="T99" fmla="*/ 128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31" h="737">
                  <a:moveTo>
                    <a:pt x="43" y="128"/>
                  </a:moveTo>
                  <a:cubicBezTo>
                    <a:pt x="46" y="131"/>
                    <a:pt x="53" y="131"/>
                    <a:pt x="51" y="116"/>
                  </a:cubicBezTo>
                  <a:cubicBezTo>
                    <a:pt x="51" y="113"/>
                    <a:pt x="50" y="111"/>
                    <a:pt x="50" y="108"/>
                  </a:cubicBezTo>
                  <a:cubicBezTo>
                    <a:pt x="57" y="128"/>
                    <a:pt x="59" y="141"/>
                    <a:pt x="62" y="142"/>
                  </a:cubicBezTo>
                  <a:cubicBezTo>
                    <a:pt x="64" y="143"/>
                    <a:pt x="72" y="149"/>
                    <a:pt x="74" y="134"/>
                  </a:cubicBezTo>
                  <a:cubicBezTo>
                    <a:pt x="74" y="133"/>
                    <a:pt x="74" y="131"/>
                    <a:pt x="74" y="130"/>
                  </a:cubicBezTo>
                  <a:cubicBezTo>
                    <a:pt x="82" y="137"/>
                    <a:pt x="89" y="142"/>
                    <a:pt x="90" y="125"/>
                  </a:cubicBezTo>
                  <a:cubicBezTo>
                    <a:pt x="90" y="108"/>
                    <a:pt x="89" y="97"/>
                    <a:pt x="87" y="93"/>
                  </a:cubicBezTo>
                  <a:cubicBezTo>
                    <a:pt x="85" y="89"/>
                    <a:pt x="81" y="65"/>
                    <a:pt x="84" y="60"/>
                  </a:cubicBezTo>
                  <a:cubicBezTo>
                    <a:pt x="86" y="54"/>
                    <a:pt x="86" y="74"/>
                    <a:pt x="93" y="84"/>
                  </a:cubicBezTo>
                  <a:cubicBezTo>
                    <a:pt x="100" y="94"/>
                    <a:pt x="100" y="102"/>
                    <a:pt x="100" y="106"/>
                  </a:cubicBezTo>
                  <a:cubicBezTo>
                    <a:pt x="100" y="111"/>
                    <a:pt x="112" y="117"/>
                    <a:pt x="112" y="108"/>
                  </a:cubicBezTo>
                  <a:cubicBezTo>
                    <a:pt x="112" y="99"/>
                    <a:pt x="104" y="66"/>
                    <a:pt x="104" y="57"/>
                  </a:cubicBezTo>
                  <a:cubicBezTo>
                    <a:pt x="103" y="51"/>
                    <a:pt x="100" y="26"/>
                    <a:pt x="97" y="9"/>
                  </a:cubicBezTo>
                  <a:cubicBezTo>
                    <a:pt x="111" y="15"/>
                    <a:pt x="126" y="18"/>
                    <a:pt x="142" y="20"/>
                  </a:cubicBezTo>
                  <a:cubicBezTo>
                    <a:pt x="142" y="26"/>
                    <a:pt x="142" y="26"/>
                    <a:pt x="142" y="26"/>
                  </a:cubicBezTo>
                  <a:cubicBezTo>
                    <a:pt x="156" y="44"/>
                    <a:pt x="214" y="76"/>
                    <a:pt x="214" y="88"/>
                  </a:cubicBezTo>
                  <a:cubicBezTo>
                    <a:pt x="210" y="103"/>
                    <a:pt x="205" y="121"/>
                    <a:pt x="201" y="136"/>
                  </a:cubicBezTo>
                  <a:cubicBezTo>
                    <a:pt x="198" y="152"/>
                    <a:pt x="195" y="164"/>
                    <a:pt x="194" y="169"/>
                  </a:cubicBezTo>
                  <a:cubicBezTo>
                    <a:pt x="192" y="182"/>
                    <a:pt x="197" y="217"/>
                    <a:pt x="197" y="236"/>
                  </a:cubicBezTo>
                  <a:cubicBezTo>
                    <a:pt x="196" y="238"/>
                    <a:pt x="195" y="241"/>
                    <a:pt x="195" y="245"/>
                  </a:cubicBezTo>
                  <a:cubicBezTo>
                    <a:pt x="195" y="245"/>
                    <a:pt x="195" y="245"/>
                    <a:pt x="195" y="245"/>
                  </a:cubicBezTo>
                  <a:cubicBezTo>
                    <a:pt x="196" y="263"/>
                    <a:pt x="204" y="299"/>
                    <a:pt x="194" y="324"/>
                  </a:cubicBezTo>
                  <a:cubicBezTo>
                    <a:pt x="191" y="339"/>
                    <a:pt x="186" y="363"/>
                    <a:pt x="186" y="363"/>
                  </a:cubicBezTo>
                  <a:cubicBezTo>
                    <a:pt x="186" y="363"/>
                    <a:pt x="207" y="382"/>
                    <a:pt x="204" y="405"/>
                  </a:cubicBezTo>
                  <a:cubicBezTo>
                    <a:pt x="195" y="427"/>
                    <a:pt x="189" y="466"/>
                    <a:pt x="194" y="481"/>
                  </a:cubicBezTo>
                  <a:cubicBezTo>
                    <a:pt x="199" y="497"/>
                    <a:pt x="222" y="506"/>
                    <a:pt x="226" y="485"/>
                  </a:cubicBezTo>
                  <a:cubicBezTo>
                    <a:pt x="226" y="484"/>
                    <a:pt x="226" y="483"/>
                    <a:pt x="227" y="482"/>
                  </a:cubicBezTo>
                  <a:cubicBezTo>
                    <a:pt x="230" y="540"/>
                    <a:pt x="226" y="629"/>
                    <a:pt x="229" y="660"/>
                  </a:cubicBezTo>
                  <a:cubicBezTo>
                    <a:pt x="230" y="665"/>
                    <a:pt x="230" y="670"/>
                    <a:pt x="230" y="675"/>
                  </a:cubicBezTo>
                  <a:cubicBezTo>
                    <a:pt x="231" y="685"/>
                    <a:pt x="231" y="694"/>
                    <a:pt x="231" y="702"/>
                  </a:cubicBezTo>
                  <a:cubicBezTo>
                    <a:pt x="230" y="711"/>
                    <a:pt x="230" y="718"/>
                    <a:pt x="229" y="722"/>
                  </a:cubicBezTo>
                  <a:cubicBezTo>
                    <a:pt x="229" y="724"/>
                    <a:pt x="227" y="725"/>
                    <a:pt x="224" y="727"/>
                  </a:cubicBezTo>
                  <a:cubicBezTo>
                    <a:pt x="214" y="733"/>
                    <a:pt x="192" y="737"/>
                    <a:pt x="173" y="733"/>
                  </a:cubicBezTo>
                  <a:cubicBezTo>
                    <a:pt x="148" y="728"/>
                    <a:pt x="102" y="705"/>
                    <a:pt x="92" y="702"/>
                  </a:cubicBezTo>
                  <a:cubicBezTo>
                    <a:pt x="82" y="699"/>
                    <a:pt x="56" y="685"/>
                    <a:pt x="56" y="685"/>
                  </a:cubicBezTo>
                  <a:cubicBezTo>
                    <a:pt x="56" y="685"/>
                    <a:pt x="48" y="679"/>
                    <a:pt x="53" y="661"/>
                  </a:cubicBezTo>
                  <a:cubicBezTo>
                    <a:pt x="54" y="659"/>
                    <a:pt x="55" y="656"/>
                    <a:pt x="57" y="653"/>
                  </a:cubicBezTo>
                  <a:cubicBezTo>
                    <a:pt x="65" y="634"/>
                    <a:pt x="81" y="605"/>
                    <a:pt x="80" y="565"/>
                  </a:cubicBezTo>
                  <a:cubicBezTo>
                    <a:pt x="78" y="519"/>
                    <a:pt x="46" y="416"/>
                    <a:pt x="29" y="387"/>
                  </a:cubicBezTo>
                  <a:cubicBezTo>
                    <a:pt x="12" y="358"/>
                    <a:pt x="0" y="257"/>
                    <a:pt x="5" y="219"/>
                  </a:cubicBezTo>
                  <a:cubicBezTo>
                    <a:pt x="10" y="182"/>
                    <a:pt x="6" y="16"/>
                    <a:pt x="9" y="0"/>
                  </a:cubicBezTo>
                  <a:cubicBezTo>
                    <a:pt x="14" y="1"/>
                    <a:pt x="21" y="1"/>
                    <a:pt x="27" y="2"/>
                  </a:cubicBezTo>
                  <a:cubicBezTo>
                    <a:pt x="24" y="7"/>
                    <a:pt x="22" y="12"/>
                    <a:pt x="20" y="14"/>
                  </a:cubicBezTo>
                  <a:cubicBezTo>
                    <a:pt x="16" y="19"/>
                    <a:pt x="13" y="22"/>
                    <a:pt x="15" y="33"/>
                  </a:cubicBezTo>
                  <a:cubicBezTo>
                    <a:pt x="17" y="43"/>
                    <a:pt x="17" y="48"/>
                    <a:pt x="16" y="54"/>
                  </a:cubicBezTo>
                  <a:cubicBezTo>
                    <a:pt x="15" y="59"/>
                    <a:pt x="23" y="65"/>
                    <a:pt x="21" y="74"/>
                  </a:cubicBezTo>
                  <a:cubicBezTo>
                    <a:pt x="20" y="82"/>
                    <a:pt x="24" y="84"/>
                    <a:pt x="27" y="77"/>
                  </a:cubicBezTo>
                  <a:cubicBezTo>
                    <a:pt x="27" y="86"/>
                    <a:pt x="25" y="91"/>
                    <a:pt x="32" y="101"/>
                  </a:cubicBezTo>
                  <a:cubicBezTo>
                    <a:pt x="38" y="111"/>
                    <a:pt x="40" y="126"/>
                    <a:pt x="43" y="128"/>
                  </a:cubicBezTo>
                  <a:close/>
                </a:path>
              </a:pathLst>
            </a:custGeom>
            <a:solidFill>
              <a:srgbClr val="171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08A5405A-56D4-48FF-AA64-C75CE3D42F1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3875" y="4704583"/>
              <a:ext cx="1373188" cy="601663"/>
            </a:xfrm>
            <a:custGeom>
              <a:avLst/>
              <a:gdLst>
                <a:gd name="T0" fmla="*/ 37 w 459"/>
                <a:gd name="T1" fmla="*/ 180 h 201"/>
                <a:gd name="T2" fmla="*/ 5 w 459"/>
                <a:gd name="T3" fmla="*/ 176 h 201"/>
                <a:gd name="T4" fmla="*/ 15 w 459"/>
                <a:gd name="T5" fmla="*/ 100 h 201"/>
                <a:gd name="T6" fmla="*/ 30 w 459"/>
                <a:gd name="T7" fmla="*/ 63 h 201"/>
                <a:gd name="T8" fmla="*/ 81 w 459"/>
                <a:gd name="T9" fmla="*/ 19 h 201"/>
                <a:gd name="T10" fmla="*/ 184 w 459"/>
                <a:gd name="T11" fmla="*/ 12 h 201"/>
                <a:gd name="T12" fmla="*/ 353 w 459"/>
                <a:gd name="T13" fmla="*/ 14 h 201"/>
                <a:gd name="T14" fmla="*/ 441 w 459"/>
                <a:gd name="T15" fmla="*/ 28 h 201"/>
                <a:gd name="T16" fmla="*/ 459 w 459"/>
                <a:gd name="T17" fmla="*/ 35 h 201"/>
                <a:gd name="T18" fmla="*/ 454 w 459"/>
                <a:gd name="T19" fmla="*/ 137 h 201"/>
                <a:gd name="T20" fmla="*/ 453 w 459"/>
                <a:gd name="T21" fmla="*/ 137 h 201"/>
                <a:gd name="T22" fmla="*/ 451 w 459"/>
                <a:gd name="T23" fmla="*/ 138 h 201"/>
                <a:gd name="T24" fmla="*/ 424 w 459"/>
                <a:gd name="T25" fmla="*/ 142 h 201"/>
                <a:gd name="T26" fmla="*/ 233 w 459"/>
                <a:gd name="T27" fmla="*/ 140 h 201"/>
                <a:gd name="T28" fmla="*/ 117 w 459"/>
                <a:gd name="T29" fmla="*/ 147 h 201"/>
                <a:gd name="T30" fmla="*/ 93 w 459"/>
                <a:gd name="T31" fmla="*/ 145 h 201"/>
                <a:gd name="T32" fmla="*/ 59 w 459"/>
                <a:gd name="T33" fmla="*/ 147 h 201"/>
                <a:gd name="T34" fmla="*/ 45 w 459"/>
                <a:gd name="T35" fmla="*/ 156 h 201"/>
                <a:gd name="T36" fmla="*/ 38 w 459"/>
                <a:gd name="T37" fmla="*/ 177 h 201"/>
                <a:gd name="T38" fmla="*/ 37 w 459"/>
                <a:gd name="T39" fmla="*/ 18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59" h="201">
                  <a:moveTo>
                    <a:pt x="37" y="180"/>
                  </a:moveTo>
                  <a:cubicBezTo>
                    <a:pt x="33" y="201"/>
                    <a:pt x="10" y="192"/>
                    <a:pt x="5" y="176"/>
                  </a:cubicBezTo>
                  <a:cubicBezTo>
                    <a:pt x="0" y="161"/>
                    <a:pt x="6" y="122"/>
                    <a:pt x="15" y="100"/>
                  </a:cubicBezTo>
                  <a:cubicBezTo>
                    <a:pt x="18" y="91"/>
                    <a:pt x="22" y="77"/>
                    <a:pt x="30" y="63"/>
                  </a:cubicBezTo>
                  <a:cubicBezTo>
                    <a:pt x="40" y="46"/>
                    <a:pt x="56" y="29"/>
                    <a:pt x="81" y="19"/>
                  </a:cubicBezTo>
                  <a:cubicBezTo>
                    <a:pt x="125" y="0"/>
                    <a:pt x="168" y="10"/>
                    <a:pt x="184" y="12"/>
                  </a:cubicBezTo>
                  <a:cubicBezTo>
                    <a:pt x="200" y="14"/>
                    <a:pt x="328" y="12"/>
                    <a:pt x="353" y="14"/>
                  </a:cubicBezTo>
                  <a:cubicBezTo>
                    <a:pt x="371" y="16"/>
                    <a:pt x="415" y="20"/>
                    <a:pt x="441" y="28"/>
                  </a:cubicBezTo>
                  <a:cubicBezTo>
                    <a:pt x="449" y="30"/>
                    <a:pt x="455" y="33"/>
                    <a:pt x="459" y="35"/>
                  </a:cubicBezTo>
                  <a:cubicBezTo>
                    <a:pt x="456" y="66"/>
                    <a:pt x="455" y="103"/>
                    <a:pt x="454" y="137"/>
                  </a:cubicBezTo>
                  <a:cubicBezTo>
                    <a:pt x="453" y="137"/>
                    <a:pt x="453" y="137"/>
                    <a:pt x="453" y="137"/>
                  </a:cubicBezTo>
                  <a:cubicBezTo>
                    <a:pt x="451" y="138"/>
                    <a:pt x="451" y="138"/>
                    <a:pt x="451" y="138"/>
                  </a:cubicBezTo>
                  <a:cubicBezTo>
                    <a:pt x="451" y="138"/>
                    <a:pt x="443" y="141"/>
                    <a:pt x="424" y="142"/>
                  </a:cubicBezTo>
                  <a:cubicBezTo>
                    <a:pt x="405" y="144"/>
                    <a:pt x="242" y="137"/>
                    <a:pt x="233" y="140"/>
                  </a:cubicBezTo>
                  <a:cubicBezTo>
                    <a:pt x="223" y="142"/>
                    <a:pt x="142" y="151"/>
                    <a:pt x="117" y="147"/>
                  </a:cubicBezTo>
                  <a:cubicBezTo>
                    <a:pt x="109" y="146"/>
                    <a:pt x="101" y="145"/>
                    <a:pt x="93" y="145"/>
                  </a:cubicBezTo>
                  <a:cubicBezTo>
                    <a:pt x="79" y="145"/>
                    <a:pt x="67" y="147"/>
                    <a:pt x="59" y="147"/>
                  </a:cubicBezTo>
                  <a:cubicBezTo>
                    <a:pt x="54" y="147"/>
                    <a:pt x="49" y="150"/>
                    <a:pt x="45" y="156"/>
                  </a:cubicBezTo>
                  <a:cubicBezTo>
                    <a:pt x="42" y="161"/>
                    <a:pt x="39" y="168"/>
                    <a:pt x="38" y="177"/>
                  </a:cubicBezTo>
                  <a:cubicBezTo>
                    <a:pt x="37" y="178"/>
                    <a:pt x="37" y="179"/>
                    <a:pt x="37" y="180"/>
                  </a:cubicBezTo>
                  <a:close/>
                </a:path>
              </a:pathLst>
            </a:custGeom>
            <a:solidFill>
              <a:srgbClr val="A0CD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96F4C598-9C96-406D-BFDF-DA5F8854153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9600" y="3894958"/>
              <a:ext cx="331788" cy="2317750"/>
            </a:xfrm>
            <a:custGeom>
              <a:avLst/>
              <a:gdLst>
                <a:gd name="T0" fmla="*/ 80 w 111"/>
                <a:gd name="T1" fmla="*/ 4 h 775"/>
                <a:gd name="T2" fmla="*/ 97 w 111"/>
                <a:gd name="T3" fmla="*/ 5 h 775"/>
                <a:gd name="T4" fmla="*/ 100 w 111"/>
                <a:gd name="T5" fmla="*/ 7 h 775"/>
                <a:gd name="T6" fmla="*/ 100 w 111"/>
                <a:gd name="T7" fmla="*/ 7 h 775"/>
                <a:gd name="T8" fmla="*/ 97 w 111"/>
                <a:gd name="T9" fmla="*/ 46 h 775"/>
                <a:gd name="T10" fmla="*/ 46 w 111"/>
                <a:gd name="T11" fmla="*/ 245 h 775"/>
                <a:gd name="T12" fmla="*/ 29 w 111"/>
                <a:gd name="T13" fmla="*/ 457 h 775"/>
                <a:gd name="T14" fmla="*/ 30 w 111"/>
                <a:gd name="T15" fmla="*/ 475 h 775"/>
                <a:gd name="T16" fmla="*/ 30 w 111"/>
                <a:gd name="T17" fmla="*/ 476 h 775"/>
                <a:gd name="T18" fmla="*/ 53 w 111"/>
                <a:gd name="T19" fmla="*/ 628 h 775"/>
                <a:gd name="T20" fmla="*/ 65 w 111"/>
                <a:gd name="T21" fmla="*/ 677 h 775"/>
                <a:gd name="T22" fmla="*/ 86 w 111"/>
                <a:gd name="T23" fmla="*/ 771 h 775"/>
                <a:gd name="T24" fmla="*/ 53 w 111"/>
                <a:gd name="T25" fmla="*/ 760 h 775"/>
                <a:gd name="T26" fmla="*/ 0 w 111"/>
                <a:gd name="T27" fmla="*/ 506 h 775"/>
                <a:gd name="T28" fmla="*/ 1 w 111"/>
                <a:gd name="T29" fmla="*/ 457 h 775"/>
                <a:gd name="T30" fmla="*/ 1 w 111"/>
                <a:gd name="T31" fmla="*/ 408 h 775"/>
                <a:gd name="T32" fmla="*/ 6 w 111"/>
                <a:gd name="T33" fmla="*/ 306 h 775"/>
                <a:gd name="T34" fmla="*/ 12 w 111"/>
                <a:gd name="T35" fmla="*/ 260 h 775"/>
                <a:gd name="T36" fmla="*/ 31 w 111"/>
                <a:gd name="T37" fmla="*/ 176 h 775"/>
                <a:gd name="T38" fmla="*/ 67 w 111"/>
                <a:gd name="T39" fmla="*/ 29 h 775"/>
                <a:gd name="T40" fmla="*/ 80 w 111"/>
                <a:gd name="T41" fmla="*/ 4 h 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1" h="775">
                  <a:moveTo>
                    <a:pt x="80" y="4"/>
                  </a:moveTo>
                  <a:cubicBezTo>
                    <a:pt x="85" y="0"/>
                    <a:pt x="90" y="0"/>
                    <a:pt x="97" y="5"/>
                  </a:cubicBezTo>
                  <a:cubicBezTo>
                    <a:pt x="98" y="5"/>
                    <a:pt x="99" y="6"/>
                    <a:pt x="100" y="7"/>
                  </a:cubicBezTo>
                  <a:cubicBezTo>
                    <a:pt x="100" y="7"/>
                    <a:pt x="100" y="7"/>
                    <a:pt x="100" y="7"/>
                  </a:cubicBezTo>
                  <a:cubicBezTo>
                    <a:pt x="111" y="17"/>
                    <a:pt x="100" y="34"/>
                    <a:pt x="97" y="46"/>
                  </a:cubicBezTo>
                  <a:cubicBezTo>
                    <a:pt x="95" y="58"/>
                    <a:pt x="57" y="173"/>
                    <a:pt x="46" y="245"/>
                  </a:cubicBezTo>
                  <a:cubicBezTo>
                    <a:pt x="34" y="317"/>
                    <a:pt x="29" y="411"/>
                    <a:pt x="29" y="457"/>
                  </a:cubicBezTo>
                  <a:cubicBezTo>
                    <a:pt x="29" y="463"/>
                    <a:pt x="30" y="469"/>
                    <a:pt x="30" y="475"/>
                  </a:cubicBezTo>
                  <a:cubicBezTo>
                    <a:pt x="30" y="475"/>
                    <a:pt x="30" y="476"/>
                    <a:pt x="30" y="476"/>
                  </a:cubicBezTo>
                  <a:cubicBezTo>
                    <a:pt x="31" y="512"/>
                    <a:pt x="37" y="560"/>
                    <a:pt x="53" y="628"/>
                  </a:cubicBezTo>
                  <a:cubicBezTo>
                    <a:pt x="56" y="643"/>
                    <a:pt x="60" y="660"/>
                    <a:pt x="65" y="677"/>
                  </a:cubicBezTo>
                  <a:cubicBezTo>
                    <a:pt x="75" y="716"/>
                    <a:pt x="88" y="771"/>
                    <a:pt x="86" y="771"/>
                  </a:cubicBezTo>
                  <a:cubicBezTo>
                    <a:pt x="67" y="774"/>
                    <a:pt x="59" y="775"/>
                    <a:pt x="53" y="760"/>
                  </a:cubicBezTo>
                  <a:cubicBezTo>
                    <a:pt x="46" y="744"/>
                    <a:pt x="0" y="539"/>
                    <a:pt x="0" y="506"/>
                  </a:cubicBezTo>
                  <a:cubicBezTo>
                    <a:pt x="0" y="497"/>
                    <a:pt x="0" y="479"/>
                    <a:pt x="1" y="457"/>
                  </a:cubicBezTo>
                  <a:cubicBezTo>
                    <a:pt x="1" y="442"/>
                    <a:pt x="1" y="425"/>
                    <a:pt x="1" y="408"/>
                  </a:cubicBezTo>
                  <a:cubicBezTo>
                    <a:pt x="2" y="374"/>
                    <a:pt x="3" y="337"/>
                    <a:pt x="6" y="306"/>
                  </a:cubicBezTo>
                  <a:cubicBezTo>
                    <a:pt x="7" y="287"/>
                    <a:pt x="9" y="271"/>
                    <a:pt x="12" y="260"/>
                  </a:cubicBezTo>
                  <a:cubicBezTo>
                    <a:pt x="16" y="242"/>
                    <a:pt x="23" y="210"/>
                    <a:pt x="31" y="176"/>
                  </a:cubicBezTo>
                  <a:cubicBezTo>
                    <a:pt x="45" y="114"/>
                    <a:pt x="60" y="45"/>
                    <a:pt x="67" y="29"/>
                  </a:cubicBezTo>
                  <a:cubicBezTo>
                    <a:pt x="72" y="18"/>
                    <a:pt x="76" y="9"/>
                    <a:pt x="80" y="4"/>
                  </a:cubicBezTo>
                  <a:close/>
                </a:path>
              </a:pathLst>
            </a:custGeom>
            <a:solidFill>
              <a:srgbClr val="7F4F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4B7A53D8-5F7B-4192-BC76-1D0829C4F7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6675" y="2882133"/>
              <a:ext cx="95250" cy="90488"/>
            </a:xfrm>
            <a:custGeom>
              <a:avLst/>
              <a:gdLst>
                <a:gd name="T0" fmla="*/ 29 w 32"/>
                <a:gd name="T1" fmla="*/ 30 h 30"/>
                <a:gd name="T2" fmla="*/ 10 w 32"/>
                <a:gd name="T3" fmla="*/ 3 h 30"/>
                <a:gd name="T4" fmla="*/ 31 w 32"/>
                <a:gd name="T5" fmla="*/ 0 h 30"/>
                <a:gd name="T6" fmla="*/ 32 w 32"/>
                <a:gd name="T7" fmla="*/ 29 h 30"/>
                <a:gd name="T8" fmla="*/ 29 w 32"/>
                <a:gd name="T9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0">
                  <a:moveTo>
                    <a:pt x="29" y="30"/>
                  </a:moveTo>
                  <a:cubicBezTo>
                    <a:pt x="4" y="23"/>
                    <a:pt x="0" y="11"/>
                    <a:pt x="10" y="3"/>
                  </a:cubicBezTo>
                  <a:cubicBezTo>
                    <a:pt x="13" y="0"/>
                    <a:pt x="21" y="0"/>
                    <a:pt x="31" y="0"/>
                  </a:cubicBezTo>
                  <a:cubicBezTo>
                    <a:pt x="31" y="13"/>
                    <a:pt x="31" y="22"/>
                    <a:pt x="32" y="29"/>
                  </a:cubicBezTo>
                  <a:lnTo>
                    <a:pt x="29" y="30"/>
                  </a:lnTo>
                  <a:close/>
                </a:path>
              </a:pathLst>
            </a:cu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149CBAB6-1752-4B96-8233-A626C184BD9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4175" y="3763196"/>
              <a:ext cx="284163" cy="292100"/>
            </a:xfrm>
            <a:custGeom>
              <a:avLst/>
              <a:gdLst>
                <a:gd name="T0" fmla="*/ 84 w 95"/>
                <a:gd name="T1" fmla="*/ 59 h 98"/>
                <a:gd name="T2" fmla="*/ 80 w 95"/>
                <a:gd name="T3" fmla="*/ 69 h 98"/>
                <a:gd name="T4" fmla="*/ 72 w 95"/>
                <a:gd name="T5" fmla="*/ 98 h 98"/>
                <a:gd name="T6" fmla="*/ 0 w 95"/>
                <a:gd name="T7" fmla="*/ 36 h 98"/>
                <a:gd name="T8" fmla="*/ 0 w 95"/>
                <a:gd name="T9" fmla="*/ 30 h 98"/>
                <a:gd name="T10" fmla="*/ 65 w 95"/>
                <a:gd name="T11" fmla="*/ 19 h 98"/>
                <a:gd name="T12" fmla="*/ 91 w 95"/>
                <a:gd name="T13" fmla="*/ 0 h 98"/>
                <a:gd name="T14" fmla="*/ 84 w 95"/>
                <a:gd name="T15" fmla="*/ 59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5" h="98">
                  <a:moveTo>
                    <a:pt x="84" y="59"/>
                  </a:moveTo>
                  <a:cubicBezTo>
                    <a:pt x="83" y="63"/>
                    <a:pt x="81" y="66"/>
                    <a:pt x="80" y="69"/>
                  </a:cubicBezTo>
                  <a:cubicBezTo>
                    <a:pt x="79" y="74"/>
                    <a:pt x="75" y="85"/>
                    <a:pt x="72" y="98"/>
                  </a:cubicBezTo>
                  <a:cubicBezTo>
                    <a:pt x="72" y="86"/>
                    <a:pt x="14" y="54"/>
                    <a:pt x="0" y="36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25" y="32"/>
                    <a:pt x="49" y="29"/>
                    <a:pt x="65" y="19"/>
                  </a:cubicBezTo>
                  <a:cubicBezTo>
                    <a:pt x="76" y="13"/>
                    <a:pt x="84" y="6"/>
                    <a:pt x="91" y="0"/>
                  </a:cubicBezTo>
                  <a:cubicBezTo>
                    <a:pt x="95" y="21"/>
                    <a:pt x="89" y="43"/>
                    <a:pt x="84" y="59"/>
                  </a:cubicBezTo>
                  <a:close/>
                </a:path>
              </a:pathLst>
            </a:custGeom>
            <a:solidFill>
              <a:srgbClr val="171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CC6E5364-C894-4294-B0A3-FDFF2C46317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1850" y="5231633"/>
              <a:ext cx="98425" cy="500063"/>
            </a:xfrm>
            <a:custGeom>
              <a:avLst/>
              <a:gdLst>
                <a:gd name="T0" fmla="*/ 26 w 33"/>
                <a:gd name="T1" fmla="*/ 1 h 167"/>
                <a:gd name="T2" fmla="*/ 32 w 33"/>
                <a:gd name="T3" fmla="*/ 160 h 167"/>
                <a:gd name="T4" fmla="*/ 5 w 33"/>
                <a:gd name="T5" fmla="*/ 157 h 167"/>
                <a:gd name="T6" fmla="*/ 0 w 33"/>
                <a:gd name="T7" fmla="*/ 0 h 167"/>
                <a:gd name="T8" fmla="*/ 26 w 33"/>
                <a:gd name="T9" fmla="*/ 1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67">
                  <a:moveTo>
                    <a:pt x="26" y="1"/>
                  </a:moveTo>
                  <a:cubicBezTo>
                    <a:pt x="26" y="1"/>
                    <a:pt x="33" y="156"/>
                    <a:pt x="32" y="160"/>
                  </a:cubicBezTo>
                  <a:cubicBezTo>
                    <a:pt x="31" y="164"/>
                    <a:pt x="6" y="167"/>
                    <a:pt x="5" y="157"/>
                  </a:cubicBezTo>
                  <a:cubicBezTo>
                    <a:pt x="4" y="146"/>
                    <a:pt x="0" y="43"/>
                    <a:pt x="0" y="0"/>
                  </a:cubicBezTo>
                  <a:cubicBezTo>
                    <a:pt x="7" y="0"/>
                    <a:pt x="16" y="1"/>
                    <a:pt x="26" y="1"/>
                  </a:cubicBezTo>
                  <a:close/>
                </a:path>
              </a:pathLst>
            </a:custGeom>
            <a:solidFill>
              <a:srgbClr val="7F4F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D70E6EB9-E29D-4294-94D1-62CD718C078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6263" y="3604446"/>
              <a:ext cx="374650" cy="815975"/>
            </a:xfrm>
            <a:custGeom>
              <a:avLst/>
              <a:gdLst>
                <a:gd name="T0" fmla="*/ 108 w 125"/>
                <a:gd name="T1" fmla="*/ 102 h 273"/>
                <a:gd name="T2" fmla="*/ 91 w 125"/>
                <a:gd name="T3" fmla="*/ 101 h 273"/>
                <a:gd name="T4" fmla="*/ 78 w 125"/>
                <a:gd name="T5" fmla="*/ 126 h 273"/>
                <a:gd name="T6" fmla="*/ 42 w 125"/>
                <a:gd name="T7" fmla="*/ 273 h 273"/>
                <a:gd name="T8" fmla="*/ 14 w 125"/>
                <a:gd name="T9" fmla="*/ 267 h 273"/>
                <a:gd name="T10" fmla="*/ 8 w 125"/>
                <a:gd name="T11" fmla="*/ 262 h 273"/>
                <a:gd name="T12" fmla="*/ 14 w 125"/>
                <a:gd name="T13" fmla="*/ 206 h 273"/>
                <a:gd name="T14" fmla="*/ 14 w 125"/>
                <a:gd name="T15" fmla="*/ 206 h 273"/>
                <a:gd name="T16" fmla="*/ 0 w 125"/>
                <a:gd name="T17" fmla="*/ 182 h 273"/>
                <a:gd name="T18" fmla="*/ 35 w 125"/>
                <a:gd name="T19" fmla="*/ 43 h 273"/>
                <a:gd name="T20" fmla="*/ 78 w 125"/>
                <a:gd name="T21" fmla="*/ 7 h 273"/>
                <a:gd name="T22" fmla="*/ 124 w 125"/>
                <a:gd name="T23" fmla="*/ 38 h 273"/>
                <a:gd name="T24" fmla="*/ 111 w 125"/>
                <a:gd name="T25" fmla="*/ 104 h 273"/>
                <a:gd name="T26" fmla="*/ 108 w 125"/>
                <a:gd name="T27" fmla="*/ 102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5" h="273">
                  <a:moveTo>
                    <a:pt x="108" y="102"/>
                  </a:moveTo>
                  <a:cubicBezTo>
                    <a:pt x="101" y="97"/>
                    <a:pt x="96" y="97"/>
                    <a:pt x="91" y="101"/>
                  </a:cubicBezTo>
                  <a:cubicBezTo>
                    <a:pt x="87" y="106"/>
                    <a:pt x="83" y="115"/>
                    <a:pt x="78" y="126"/>
                  </a:cubicBezTo>
                  <a:cubicBezTo>
                    <a:pt x="71" y="142"/>
                    <a:pt x="56" y="211"/>
                    <a:pt x="42" y="273"/>
                  </a:cubicBezTo>
                  <a:cubicBezTo>
                    <a:pt x="29" y="272"/>
                    <a:pt x="19" y="270"/>
                    <a:pt x="14" y="267"/>
                  </a:cubicBezTo>
                  <a:cubicBezTo>
                    <a:pt x="10" y="266"/>
                    <a:pt x="8" y="264"/>
                    <a:pt x="8" y="262"/>
                  </a:cubicBezTo>
                  <a:cubicBezTo>
                    <a:pt x="8" y="259"/>
                    <a:pt x="10" y="234"/>
                    <a:pt x="14" y="206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0" y="192"/>
                    <a:pt x="0" y="195"/>
                    <a:pt x="0" y="182"/>
                  </a:cubicBezTo>
                  <a:cubicBezTo>
                    <a:pt x="0" y="168"/>
                    <a:pt x="13" y="86"/>
                    <a:pt x="35" y="43"/>
                  </a:cubicBezTo>
                  <a:cubicBezTo>
                    <a:pt x="57" y="0"/>
                    <a:pt x="62" y="5"/>
                    <a:pt x="78" y="7"/>
                  </a:cubicBezTo>
                  <a:cubicBezTo>
                    <a:pt x="94" y="10"/>
                    <a:pt x="123" y="17"/>
                    <a:pt x="124" y="38"/>
                  </a:cubicBezTo>
                  <a:cubicBezTo>
                    <a:pt x="125" y="58"/>
                    <a:pt x="111" y="102"/>
                    <a:pt x="111" y="104"/>
                  </a:cubicBezTo>
                  <a:cubicBezTo>
                    <a:pt x="110" y="103"/>
                    <a:pt x="109" y="102"/>
                    <a:pt x="108" y="102"/>
                  </a:cubicBezTo>
                  <a:close/>
                </a:path>
              </a:pathLst>
            </a:custGeom>
            <a:solidFill>
              <a:srgbClr val="A0CD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B36AC131-9878-4776-9965-5FAFFB295BC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1688" y="5115746"/>
              <a:ext cx="1081088" cy="152400"/>
            </a:xfrm>
            <a:custGeom>
              <a:avLst/>
              <a:gdLst>
                <a:gd name="T0" fmla="*/ 140 w 361"/>
                <a:gd name="T1" fmla="*/ 3 h 51"/>
                <a:gd name="T2" fmla="*/ 331 w 361"/>
                <a:gd name="T3" fmla="*/ 5 h 51"/>
                <a:gd name="T4" fmla="*/ 358 w 361"/>
                <a:gd name="T5" fmla="*/ 1 h 51"/>
                <a:gd name="T6" fmla="*/ 360 w 361"/>
                <a:gd name="T7" fmla="*/ 0 h 51"/>
                <a:gd name="T8" fmla="*/ 361 w 361"/>
                <a:gd name="T9" fmla="*/ 0 h 51"/>
                <a:gd name="T10" fmla="*/ 361 w 361"/>
                <a:gd name="T11" fmla="*/ 49 h 51"/>
                <a:gd name="T12" fmla="*/ 360 w 361"/>
                <a:gd name="T13" fmla="*/ 49 h 51"/>
                <a:gd name="T14" fmla="*/ 36 w 361"/>
                <a:gd name="T15" fmla="*/ 40 h 51"/>
                <a:gd name="T16" fmla="*/ 10 w 361"/>
                <a:gd name="T17" fmla="*/ 39 h 51"/>
                <a:gd name="T18" fmla="*/ 0 w 361"/>
                <a:gd name="T19" fmla="*/ 39 h 51"/>
                <a:gd name="T20" fmla="*/ 0 w 361"/>
                <a:gd name="T21" fmla="*/ 8 h 51"/>
                <a:gd name="T22" fmla="*/ 24 w 361"/>
                <a:gd name="T23" fmla="*/ 10 h 51"/>
                <a:gd name="T24" fmla="*/ 140 w 361"/>
                <a:gd name="T25" fmla="*/ 3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1" h="51">
                  <a:moveTo>
                    <a:pt x="140" y="3"/>
                  </a:moveTo>
                  <a:cubicBezTo>
                    <a:pt x="149" y="0"/>
                    <a:pt x="312" y="7"/>
                    <a:pt x="331" y="5"/>
                  </a:cubicBezTo>
                  <a:cubicBezTo>
                    <a:pt x="350" y="4"/>
                    <a:pt x="358" y="1"/>
                    <a:pt x="358" y="1"/>
                  </a:cubicBezTo>
                  <a:cubicBezTo>
                    <a:pt x="360" y="0"/>
                    <a:pt x="360" y="0"/>
                    <a:pt x="360" y="0"/>
                  </a:cubicBezTo>
                  <a:cubicBezTo>
                    <a:pt x="361" y="0"/>
                    <a:pt x="361" y="0"/>
                    <a:pt x="361" y="0"/>
                  </a:cubicBezTo>
                  <a:cubicBezTo>
                    <a:pt x="361" y="17"/>
                    <a:pt x="361" y="34"/>
                    <a:pt x="361" y="49"/>
                  </a:cubicBezTo>
                  <a:cubicBezTo>
                    <a:pt x="360" y="49"/>
                    <a:pt x="360" y="49"/>
                    <a:pt x="360" y="49"/>
                  </a:cubicBezTo>
                  <a:cubicBezTo>
                    <a:pt x="348" y="51"/>
                    <a:pt x="133" y="43"/>
                    <a:pt x="36" y="40"/>
                  </a:cubicBezTo>
                  <a:cubicBezTo>
                    <a:pt x="26" y="40"/>
                    <a:pt x="17" y="39"/>
                    <a:pt x="10" y="39"/>
                  </a:cubicBezTo>
                  <a:cubicBezTo>
                    <a:pt x="6" y="39"/>
                    <a:pt x="3" y="39"/>
                    <a:pt x="0" y="39"/>
                  </a:cubicBezTo>
                  <a:cubicBezTo>
                    <a:pt x="0" y="23"/>
                    <a:pt x="0" y="12"/>
                    <a:pt x="0" y="8"/>
                  </a:cubicBezTo>
                  <a:cubicBezTo>
                    <a:pt x="8" y="8"/>
                    <a:pt x="16" y="9"/>
                    <a:pt x="24" y="10"/>
                  </a:cubicBezTo>
                  <a:cubicBezTo>
                    <a:pt x="49" y="14"/>
                    <a:pt x="130" y="5"/>
                    <a:pt x="140" y="3"/>
                  </a:cubicBezTo>
                  <a:close/>
                </a:path>
              </a:pathLst>
            </a:custGeom>
            <a:solidFill>
              <a:srgbClr val="7F4F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id="{7CCD7CF0-C276-4CFD-80BC-B07D3A5FDE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3400" y="3702871"/>
              <a:ext cx="182563" cy="795338"/>
            </a:xfrm>
            <a:custGeom>
              <a:avLst/>
              <a:gdLst>
                <a:gd name="T0" fmla="*/ 5 w 61"/>
                <a:gd name="T1" fmla="*/ 266 h 266"/>
                <a:gd name="T2" fmla="*/ 2 w 61"/>
                <a:gd name="T3" fmla="*/ 199 h 266"/>
                <a:gd name="T4" fmla="*/ 9 w 61"/>
                <a:gd name="T5" fmla="*/ 166 h 266"/>
                <a:gd name="T6" fmla="*/ 22 w 61"/>
                <a:gd name="T7" fmla="*/ 118 h 266"/>
                <a:gd name="T8" fmla="*/ 30 w 61"/>
                <a:gd name="T9" fmla="*/ 89 h 266"/>
                <a:gd name="T10" fmla="*/ 34 w 61"/>
                <a:gd name="T11" fmla="*/ 79 h 266"/>
                <a:gd name="T12" fmla="*/ 41 w 61"/>
                <a:gd name="T13" fmla="*/ 20 h 266"/>
                <a:gd name="T14" fmla="*/ 59 w 61"/>
                <a:gd name="T15" fmla="*/ 0 h 266"/>
                <a:gd name="T16" fmla="*/ 48 w 61"/>
                <a:gd name="T17" fmla="*/ 71 h 266"/>
                <a:gd name="T18" fmla="*/ 36 w 61"/>
                <a:gd name="T19" fmla="*/ 124 h 266"/>
                <a:gd name="T20" fmla="*/ 22 w 61"/>
                <a:gd name="T21" fmla="*/ 160 h 266"/>
                <a:gd name="T22" fmla="*/ 15 w 61"/>
                <a:gd name="T23" fmla="*/ 187 h 266"/>
                <a:gd name="T24" fmla="*/ 5 w 61"/>
                <a:gd name="T25" fmla="*/ 265 h 266"/>
                <a:gd name="T26" fmla="*/ 5 w 61"/>
                <a:gd name="T27" fmla="*/ 266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" h="266">
                  <a:moveTo>
                    <a:pt x="5" y="266"/>
                  </a:moveTo>
                  <a:cubicBezTo>
                    <a:pt x="5" y="247"/>
                    <a:pt x="0" y="212"/>
                    <a:pt x="2" y="199"/>
                  </a:cubicBezTo>
                  <a:cubicBezTo>
                    <a:pt x="3" y="194"/>
                    <a:pt x="6" y="182"/>
                    <a:pt x="9" y="166"/>
                  </a:cubicBezTo>
                  <a:cubicBezTo>
                    <a:pt x="13" y="151"/>
                    <a:pt x="18" y="133"/>
                    <a:pt x="22" y="118"/>
                  </a:cubicBezTo>
                  <a:cubicBezTo>
                    <a:pt x="25" y="105"/>
                    <a:pt x="29" y="94"/>
                    <a:pt x="30" y="89"/>
                  </a:cubicBezTo>
                  <a:cubicBezTo>
                    <a:pt x="31" y="86"/>
                    <a:pt x="33" y="83"/>
                    <a:pt x="34" y="79"/>
                  </a:cubicBezTo>
                  <a:cubicBezTo>
                    <a:pt x="39" y="63"/>
                    <a:pt x="45" y="41"/>
                    <a:pt x="41" y="20"/>
                  </a:cubicBezTo>
                  <a:cubicBezTo>
                    <a:pt x="49" y="12"/>
                    <a:pt x="55" y="5"/>
                    <a:pt x="59" y="0"/>
                  </a:cubicBezTo>
                  <a:cubicBezTo>
                    <a:pt x="61" y="28"/>
                    <a:pt x="59" y="43"/>
                    <a:pt x="48" y="71"/>
                  </a:cubicBezTo>
                  <a:cubicBezTo>
                    <a:pt x="54" y="83"/>
                    <a:pt x="44" y="113"/>
                    <a:pt x="36" y="124"/>
                  </a:cubicBezTo>
                  <a:cubicBezTo>
                    <a:pt x="28" y="134"/>
                    <a:pt x="29" y="155"/>
                    <a:pt x="22" y="160"/>
                  </a:cubicBezTo>
                  <a:cubicBezTo>
                    <a:pt x="23" y="176"/>
                    <a:pt x="15" y="187"/>
                    <a:pt x="15" y="187"/>
                  </a:cubicBezTo>
                  <a:cubicBezTo>
                    <a:pt x="15" y="187"/>
                    <a:pt x="12" y="255"/>
                    <a:pt x="5" y="265"/>
                  </a:cubicBezTo>
                  <a:cubicBezTo>
                    <a:pt x="5" y="265"/>
                    <a:pt x="5" y="265"/>
                    <a:pt x="5" y="266"/>
                  </a:cubicBezTo>
                  <a:close/>
                </a:path>
              </a:pathLst>
            </a:custGeom>
            <a:solidFill>
              <a:srgbClr val="171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Freeform 42">
              <a:extLst>
                <a:ext uri="{FF2B5EF4-FFF2-40B4-BE49-F238E27FC236}">
                  <a16:creationId xmlns:a16="http://schemas.microsoft.com/office/drawing/2014/main" id="{7ABF6E66-7FA8-41CF-AB30-698032057A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8088" y="1539108"/>
              <a:ext cx="284163" cy="517525"/>
            </a:xfrm>
            <a:custGeom>
              <a:avLst/>
              <a:gdLst>
                <a:gd name="T0" fmla="*/ 26 w 95"/>
                <a:gd name="T1" fmla="*/ 16 h 173"/>
                <a:gd name="T2" fmla="*/ 53 w 95"/>
                <a:gd name="T3" fmla="*/ 42 h 173"/>
                <a:gd name="T4" fmla="*/ 49 w 95"/>
                <a:gd name="T5" fmla="*/ 0 h 173"/>
                <a:gd name="T6" fmla="*/ 74 w 95"/>
                <a:gd name="T7" fmla="*/ 29 h 173"/>
                <a:gd name="T8" fmla="*/ 95 w 95"/>
                <a:gd name="T9" fmla="*/ 52 h 173"/>
                <a:gd name="T10" fmla="*/ 66 w 95"/>
                <a:gd name="T11" fmla="*/ 146 h 173"/>
                <a:gd name="T12" fmla="*/ 62 w 95"/>
                <a:gd name="T13" fmla="*/ 173 h 173"/>
                <a:gd name="T14" fmla="*/ 49 w 95"/>
                <a:gd name="T15" fmla="*/ 153 h 173"/>
                <a:gd name="T16" fmla="*/ 42 w 95"/>
                <a:gd name="T17" fmla="*/ 152 h 173"/>
                <a:gd name="T18" fmla="*/ 23 w 95"/>
                <a:gd name="T19" fmla="*/ 135 h 173"/>
                <a:gd name="T20" fmla="*/ 21 w 95"/>
                <a:gd name="T21" fmla="*/ 117 h 173"/>
                <a:gd name="T22" fmla="*/ 18 w 95"/>
                <a:gd name="T23" fmla="*/ 108 h 173"/>
                <a:gd name="T24" fmla="*/ 15 w 95"/>
                <a:gd name="T25" fmla="*/ 106 h 173"/>
                <a:gd name="T26" fmla="*/ 15 w 95"/>
                <a:gd name="T27" fmla="*/ 85 h 173"/>
                <a:gd name="T28" fmla="*/ 15 w 95"/>
                <a:gd name="T29" fmla="*/ 85 h 173"/>
                <a:gd name="T30" fmla="*/ 15 w 95"/>
                <a:gd name="T31" fmla="*/ 84 h 173"/>
                <a:gd name="T32" fmla="*/ 8 w 95"/>
                <a:gd name="T33" fmla="*/ 78 h 173"/>
                <a:gd name="T34" fmla="*/ 26 w 95"/>
                <a:gd name="T35" fmla="*/ 50 h 173"/>
                <a:gd name="T36" fmla="*/ 26 w 95"/>
                <a:gd name="T37" fmla="*/ 1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5" h="173">
                  <a:moveTo>
                    <a:pt x="26" y="16"/>
                  </a:moveTo>
                  <a:cubicBezTo>
                    <a:pt x="36" y="31"/>
                    <a:pt x="57" y="49"/>
                    <a:pt x="53" y="42"/>
                  </a:cubicBezTo>
                  <a:cubicBezTo>
                    <a:pt x="47" y="33"/>
                    <a:pt x="49" y="0"/>
                    <a:pt x="49" y="0"/>
                  </a:cubicBezTo>
                  <a:cubicBezTo>
                    <a:pt x="49" y="0"/>
                    <a:pt x="76" y="21"/>
                    <a:pt x="74" y="29"/>
                  </a:cubicBezTo>
                  <a:cubicBezTo>
                    <a:pt x="71" y="37"/>
                    <a:pt x="85" y="50"/>
                    <a:pt x="95" y="52"/>
                  </a:cubicBezTo>
                  <a:cubicBezTo>
                    <a:pt x="94" y="69"/>
                    <a:pt x="80" y="98"/>
                    <a:pt x="66" y="146"/>
                  </a:cubicBezTo>
                  <a:cubicBezTo>
                    <a:pt x="62" y="158"/>
                    <a:pt x="61" y="167"/>
                    <a:pt x="62" y="173"/>
                  </a:cubicBezTo>
                  <a:cubicBezTo>
                    <a:pt x="50" y="167"/>
                    <a:pt x="49" y="153"/>
                    <a:pt x="49" y="153"/>
                  </a:cubicBezTo>
                  <a:cubicBezTo>
                    <a:pt x="49" y="153"/>
                    <a:pt x="49" y="153"/>
                    <a:pt x="42" y="152"/>
                  </a:cubicBezTo>
                  <a:cubicBezTo>
                    <a:pt x="34" y="151"/>
                    <a:pt x="31" y="146"/>
                    <a:pt x="23" y="135"/>
                  </a:cubicBezTo>
                  <a:cubicBezTo>
                    <a:pt x="15" y="124"/>
                    <a:pt x="21" y="117"/>
                    <a:pt x="21" y="117"/>
                  </a:cubicBezTo>
                  <a:cubicBezTo>
                    <a:pt x="21" y="117"/>
                    <a:pt x="15" y="113"/>
                    <a:pt x="18" y="108"/>
                  </a:cubicBezTo>
                  <a:cubicBezTo>
                    <a:pt x="18" y="108"/>
                    <a:pt x="18" y="108"/>
                    <a:pt x="15" y="106"/>
                  </a:cubicBezTo>
                  <a:cubicBezTo>
                    <a:pt x="12" y="103"/>
                    <a:pt x="13" y="91"/>
                    <a:pt x="15" y="85"/>
                  </a:cubicBezTo>
                  <a:cubicBezTo>
                    <a:pt x="15" y="85"/>
                    <a:pt x="15" y="85"/>
                    <a:pt x="15" y="85"/>
                  </a:cubicBezTo>
                  <a:cubicBezTo>
                    <a:pt x="15" y="84"/>
                    <a:pt x="15" y="84"/>
                    <a:pt x="15" y="84"/>
                  </a:cubicBezTo>
                  <a:cubicBezTo>
                    <a:pt x="13" y="83"/>
                    <a:pt x="10" y="80"/>
                    <a:pt x="8" y="78"/>
                  </a:cubicBezTo>
                  <a:cubicBezTo>
                    <a:pt x="0" y="69"/>
                    <a:pt x="22" y="54"/>
                    <a:pt x="26" y="50"/>
                  </a:cubicBezTo>
                  <a:cubicBezTo>
                    <a:pt x="31" y="46"/>
                    <a:pt x="25" y="24"/>
                    <a:pt x="26" y="16"/>
                  </a:cubicBezTo>
                  <a:close/>
                </a:path>
              </a:pathLst>
            </a:custGeom>
            <a:solidFill>
              <a:srgbClr val="FBD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Freeform 44">
              <a:extLst>
                <a:ext uri="{FF2B5EF4-FFF2-40B4-BE49-F238E27FC236}">
                  <a16:creationId xmlns:a16="http://schemas.microsoft.com/office/drawing/2014/main" id="{FE90B6FF-60F8-43D9-B0E8-450AB6458C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8500" y="5318946"/>
              <a:ext cx="98425" cy="454025"/>
            </a:xfrm>
            <a:custGeom>
              <a:avLst/>
              <a:gdLst>
                <a:gd name="T0" fmla="*/ 23 w 33"/>
                <a:gd name="T1" fmla="*/ 152 h 152"/>
                <a:gd name="T2" fmla="*/ 0 w 33"/>
                <a:gd name="T3" fmla="*/ 0 h 152"/>
                <a:gd name="T4" fmla="*/ 33 w 33"/>
                <a:gd name="T5" fmla="*/ 150 h 152"/>
                <a:gd name="T6" fmla="*/ 23 w 33"/>
                <a:gd name="T7" fmla="*/ 152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152">
                  <a:moveTo>
                    <a:pt x="23" y="152"/>
                  </a:moveTo>
                  <a:cubicBezTo>
                    <a:pt x="7" y="84"/>
                    <a:pt x="1" y="36"/>
                    <a:pt x="0" y="0"/>
                  </a:cubicBezTo>
                  <a:cubicBezTo>
                    <a:pt x="1" y="22"/>
                    <a:pt x="33" y="150"/>
                    <a:pt x="33" y="150"/>
                  </a:cubicBezTo>
                  <a:cubicBezTo>
                    <a:pt x="33" y="150"/>
                    <a:pt x="27" y="151"/>
                    <a:pt x="23" y="152"/>
                  </a:cubicBezTo>
                  <a:close/>
                </a:path>
              </a:pathLst>
            </a:custGeom>
            <a:solidFill>
              <a:srgbClr val="7F4F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Freeform 45">
              <a:extLst>
                <a:ext uri="{FF2B5EF4-FFF2-40B4-BE49-F238E27FC236}">
                  <a16:creationId xmlns:a16="http://schemas.microsoft.com/office/drawing/2014/main" id="{5768A37D-BF86-4B76-8817-754F0986A2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0300" y="2086796"/>
              <a:ext cx="869950" cy="1771650"/>
            </a:xfrm>
            <a:custGeom>
              <a:avLst/>
              <a:gdLst>
                <a:gd name="T0" fmla="*/ 240 w 291"/>
                <a:gd name="T1" fmla="*/ 579 h 592"/>
                <a:gd name="T2" fmla="*/ 175 w 291"/>
                <a:gd name="T3" fmla="*/ 590 h 592"/>
                <a:gd name="T4" fmla="*/ 130 w 291"/>
                <a:gd name="T5" fmla="*/ 579 h 592"/>
                <a:gd name="T6" fmla="*/ 126 w 291"/>
                <a:gd name="T7" fmla="*/ 566 h 592"/>
                <a:gd name="T8" fmla="*/ 127 w 291"/>
                <a:gd name="T9" fmla="*/ 525 h 592"/>
                <a:gd name="T10" fmla="*/ 166 w 291"/>
                <a:gd name="T11" fmla="*/ 373 h 592"/>
                <a:gd name="T12" fmla="*/ 175 w 291"/>
                <a:gd name="T13" fmla="*/ 312 h 592"/>
                <a:gd name="T14" fmla="*/ 175 w 291"/>
                <a:gd name="T15" fmla="*/ 289 h 592"/>
                <a:gd name="T16" fmla="*/ 141 w 291"/>
                <a:gd name="T17" fmla="*/ 273 h 592"/>
                <a:gd name="T18" fmla="*/ 100 w 291"/>
                <a:gd name="T19" fmla="*/ 266 h 592"/>
                <a:gd name="T20" fmla="*/ 79 w 291"/>
                <a:gd name="T21" fmla="*/ 269 h 592"/>
                <a:gd name="T22" fmla="*/ 98 w 291"/>
                <a:gd name="T23" fmla="*/ 296 h 592"/>
                <a:gd name="T24" fmla="*/ 101 w 291"/>
                <a:gd name="T25" fmla="*/ 295 h 592"/>
                <a:gd name="T26" fmla="*/ 97 w 291"/>
                <a:gd name="T27" fmla="*/ 338 h 592"/>
                <a:gd name="T28" fmla="*/ 90 w 291"/>
                <a:gd name="T29" fmla="*/ 388 h 592"/>
                <a:gd name="T30" fmla="*/ 74 w 291"/>
                <a:gd name="T31" fmla="*/ 510 h 592"/>
                <a:gd name="T32" fmla="*/ 67 w 291"/>
                <a:gd name="T33" fmla="*/ 556 h 592"/>
                <a:gd name="T34" fmla="*/ 60 w 291"/>
                <a:gd name="T35" fmla="*/ 572 h 592"/>
                <a:gd name="T36" fmla="*/ 42 w 291"/>
                <a:gd name="T37" fmla="*/ 570 h 592"/>
                <a:gd name="T38" fmla="*/ 36 w 291"/>
                <a:gd name="T39" fmla="*/ 569 h 592"/>
                <a:gd name="T40" fmla="*/ 39 w 291"/>
                <a:gd name="T41" fmla="*/ 520 h 592"/>
                <a:gd name="T42" fmla="*/ 30 w 291"/>
                <a:gd name="T43" fmla="*/ 451 h 592"/>
                <a:gd name="T44" fmla="*/ 22 w 291"/>
                <a:gd name="T45" fmla="*/ 401 h 592"/>
                <a:gd name="T46" fmla="*/ 14 w 291"/>
                <a:gd name="T47" fmla="*/ 312 h 592"/>
                <a:gd name="T48" fmla="*/ 16 w 291"/>
                <a:gd name="T49" fmla="*/ 186 h 592"/>
                <a:gd name="T50" fmla="*/ 68 w 291"/>
                <a:gd name="T51" fmla="*/ 75 h 592"/>
                <a:gd name="T52" fmla="*/ 92 w 291"/>
                <a:gd name="T53" fmla="*/ 39 h 592"/>
                <a:gd name="T54" fmla="*/ 138 w 291"/>
                <a:gd name="T55" fmla="*/ 12 h 592"/>
                <a:gd name="T56" fmla="*/ 162 w 291"/>
                <a:gd name="T57" fmla="*/ 1 h 592"/>
                <a:gd name="T58" fmla="*/ 185 w 291"/>
                <a:gd name="T59" fmla="*/ 17 h 592"/>
                <a:gd name="T60" fmla="*/ 178 w 291"/>
                <a:gd name="T61" fmla="*/ 34 h 592"/>
                <a:gd name="T62" fmla="*/ 218 w 291"/>
                <a:gd name="T63" fmla="*/ 41 h 592"/>
                <a:gd name="T64" fmla="*/ 225 w 291"/>
                <a:gd name="T65" fmla="*/ 73 h 592"/>
                <a:gd name="T66" fmla="*/ 251 w 291"/>
                <a:gd name="T67" fmla="*/ 101 h 592"/>
                <a:gd name="T68" fmla="*/ 252 w 291"/>
                <a:gd name="T69" fmla="*/ 108 h 592"/>
                <a:gd name="T70" fmla="*/ 252 w 291"/>
                <a:gd name="T71" fmla="*/ 110 h 592"/>
                <a:gd name="T72" fmla="*/ 253 w 291"/>
                <a:gd name="T73" fmla="*/ 112 h 592"/>
                <a:gd name="T74" fmla="*/ 266 w 291"/>
                <a:gd name="T75" fmla="*/ 289 h 592"/>
                <a:gd name="T76" fmla="*/ 250 w 291"/>
                <a:gd name="T77" fmla="*/ 379 h 592"/>
                <a:gd name="T78" fmla="*/ 250 w 291"/>
                <a:gd name="T79" fmla="*/ 379 h 592"/>
                <a:gd name="T80" fmla="*/ 260 w 291"/>
                <a:gd name="T81" fmla="*/ 442 h 592"/>
                <a:gd name="T82" fmla="*/ 279 w 291"/>
                <a:gd name="T83" fmla="*/ 487 h 592"/>
                <a:gd name="T84" fmla="*/ 288 w 291"/>
                <a:gd name="T85" fmla="*/ 534 h 592"/>
                <a:gd name="T86" fmla="*/ 284 w 291"/>
                <a:gd name="T87" fmla="*/ 540 h 592"/>
                <a:gd name="T88" fmla="*/ 266 w 291"/>
                <a:gd name="T89" fmla="*/ 560 h 592"/>
                <a:gd name="T90" fmla="*/ 240 w 291"/>
                <a:gd name="T91" fmla="*/ 579 h 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91" h="592">
                  <a:moveTo>
                    <a:pt x="240" y="579"/>
                  </a:moveTo>
                  <a:cubicBezTo>
                    <a:pt x="224" y="589"/>
                    <a:pt x="200" y="592"/>
                    <a:pt x="175" y="590"/>
                  </a:cubicBezTo>
                  <a:cubicBezTo>
                    <a:pt x="159" y="588"/>
                    <a:pt x="144" y="585"/>
                    <a:pt x="130" y="579"/>
                  </a:cubicBezTo>
                  <a:cubicBezTo>
                    <a:pt x="128" y="574"/>
                    <a:pt x="127" y="569"/>
                    <a:pt x="126" y="566"/>
                  </a:cubicBezTo>
                  <a:cubicBezTo>
                    <a:pt x="121" y="553"/>
                    <a:pt x="118" y="547"/>
                    <a:pt x="127" y="525"/>
                  </a:cubicBezTo>
                  <a:cubicBezTo>
                    <a:pt x="136" y="503"/>
                    <a:pt x="166" y="408"/>
                    <a:pt x="166" y="373"/>
                  </a:cubicBezTo>
                  <a:cubicBezTo>
                    <a:pt x="165" y="339"/>
                    <a:pt x="176" y="328"/>
                    <a:pt x="175" y="312"/>
                  </a:cubicBezTo>
                  <a:cubicBezTo>
                    <a:pt x="174" y="301"/>
                    <a:pt x="174" y="292"/>
                    <a:pt x="175" y="289"/>
                  </a:cubicBezTo>
                  <a:cubicBezTo>
                    <a:pt x="164" y="283"/>
                    <a:pt x="147" y="275"/>
                    <a:pt x="141" y="273"/>
                  </a:cubicBezTo>
                  <a:cubicBezTo>
                    <a:pt x="137" y="271"/>
                    <a:pt x="116" y="267"/>
                    <a:pt x="100" y="266"/>
                  </a:cubicBezTo>
                  <a:cubicBezTo>
                    <a:pt x="90" y="266"/>
                    <a:pt x="82" y="266"/>
                    <a:pt x="79" y="269"/>
                  </a:cubicBezTo>
                  <a:cubicBezTo>
                    <a:pt x="69" y="277"/>
                    <a:pt x="73" y="289"/>
                    <a:pt x="98" y="296"/>
                  </a:cubicBezTo>
                  <a:cubicBezTo>
                    <a:pt x="101" y="295"/>
                    <a:pt x="101" y="295"/>
                    <a:pt x="101" y="295"/>
                  </a:cubicBezTo>
                  <a:cubicBezTo>
                    <a:pt x="102" y="307"/>
                    <a:pt x="102" y="316"/>
                    <a:pt x="97" y="338"/>
                  </a:cubicBezTo>
                  <a:cubicBezTo>
                    <a:pt x="89" y="373"/>
                    <a:pt x="90" y="376"/>
                    <a:pt x="90" y="388"/>
                  </a:cubicBezTo>
                  <a:cubicBezTo>
                    <a:pt x="90" y="399"/>
                    <a:pt x="79" y="491"/>
                    <a:pt x="74" y="510"/>
                  </a:cubicBezTo>
                  <a:cubicBezTo>
                    <a:pt x="68" y="529"/>
                    <a:pt x="67" y="556"/>
                    <a:pt x="67" y="556"/>
                  </a:cubicBezTo>
                  <a:cubicBezTo>
                    <a:pt x="67" y="556"/>
                    <a:pt x="63" y="564"/>
                    <a:pt x="60" y="572"/>
                  </a:cubicBezTo>
                  <a:cubicBezTo>
                    <a:pt x="54" y="571"/>
                    <a:pt x="47" y="571"/>
                    <a:pt x="42" y="570"/>
                  </a:cubicBezTo>
                  <a:cubicBezTo>
                    <a:pt x="39" y="570"/>
                    <a:pt x="37" y="569"/>
                    <a:pt x="36" y="569"/>
                  </a:cubicBezTo>
                  <a:cubicBezTo>
                    <a:pt x="34" y="567"/>
                    <a:pt x="43" y="555"/>
                    <a:pt x="39" y="520"/>
                  </a:cubicBezTo>
                  <a:cubicBezTo>
                    <a:pt x="36" y="486"/>
                    <a:pt x="37" y="462"/>
                    <a:pt x="30" y="451"/>
                  </a:cubicBezTo>
                  <a:cubicBezTo>
                    <a:pt x="21" y="437"/>
                    <a:pt x="18" y="431"/>
                    <a:pt x="22" y="401"/>
                  </a:cubicBezTo>
                  <a:cubicBezTo>
                    <a:pt x="25" y="371"/>
                    <a:pt x="20" y="332"/>
                    <a:pt x="14" y="312"/>
                  </a:cubicBezTo>
                  <a:cubicBezTo>
                    <a:pt x="9" y="292"/>
                    <a:pt x="0" y="216"/>
                    <a:pt x="16" y="186"/>
                  </a:cubicBezTo>
                  <a:cubicBezTo>
                    <a:pt x="28" y="165"/>
                    <a:pt x="48" y="113"/>
                    <a:pt x="68" y="75"/>
                  </a:cubicBezTo>
                  <a:cubicBezTo>
                    <a:pt x="76" y="60"/>
                    <a:pt x="84" y="46"/>
                    <a:pt x="92" y="39"/>
                  </a:cubicBezTo>
                  <a:cubicBezTo>
                    <a:pt x="117" y="12"/>
                    <a:pt x="122" y="14"/>
                    <a:pt x="138" y="12"/>
                  </a:cubicBezTo>
                  <a:cubicBezTo>
                    <a:pt x="153" y="11"/>
                    <a:pt x="154" y="0"/>
                    <a:pt x="162" y="1"/>
                  </a:cubicBezTo>
                  <a:cubicBezTo>
                    <a:pt x="170" y="2"/>
                    <a:pt x="185" y="17"/>
                    <a:pt x="185" y="17"/>
                  </a:cubicBezTo>
                  <a:cubicBezTo>
                    <a:pt x="185" y="17"/>
                    <a:pt x="184" y="32"/>
                    <a:pt x="178" y="34"/>
                  </a:cubicBezTo>
                  <a:cubicBezTo>
                    <a:pt x="171" y="35"/>
                    <a:pt x="210" y="42"/>
                    <a:pt x="218" y="41"/>
                  </a:cubicBezTo>
                  <a:cubicBezTo>
                    <a:pt x="226" y="41"/>
                    <a:pt x="230" y="63"/>
                    <a:pt x="225" y="73"/>
                  </a:cubicBezTo>
                  <a:cubicBezTo>
                    <a:pt x="221" y="81"/>
                    <a:pt x="246" y="88"/>
                    <a:pt x="251" y="101"/>
                  </a:cubicBezTo>
                  <a:cubicBezTo>
                    <a:pt x="252" y="105"/>
                    <a:pt x="252" y="108"/>
                    <a:pt x="252" y="108"/>
                  </a:cubicBezTo>
                  <a:cubicBezTo>
                    <a:pt x="252" y="109"/>
                    <a:pt x="252" y="109"/>
                    <a:pt x="252" y="110"/>
                  </a:cubicBezTo>
                  <a:cubicBezTo>
                    <a:pt x="252" y="110"/>
                    <a:pt x="253" y="111"/>
                    <a:pt x="253" y="112"/>
                  </a:cubicBezTo>
                  <a:cubicBezTo>
                    <a:pt x="261" y="124"/>
                    <a:pt x="267" y="253"/>
                    <a:pt x="266" y="289"/>
                  </a:cubicBezTo>
                  <a:cubicBezTo>
                    <a:pt x="265" y="325"/>
                    <a:pt x="235" y="363"/>
                    <a:pt x="250" y="379"/>
                  </a:cubicBezTo>
                  <a:cubicBezTo>
                    <a:pt x="250" y="379"/>
                    <a:pt x="250" y="379"/>
                    <a:pt x="250" y="379"/>
                  </a:cubicBezTo>
                  <a:cubicBezTo>
                    <a:pt x="264" y="395"/>
                    <a:pt x="241" y="423"/>
                    <a:pt x="260" y="442"/>
                  </a:cubicBezTo>
                  <a:cubicBezTo>
                    <a:pt x="279" y="461"/>
                    <a:pt x="279" y="473"/>
                    <a:pt x="279" y="487"/>
                  </a:cubicBezTo>
                  <a:cubicBezTo>
                    <a:pt x="280" y="501"/>
                    <a:pt x="291" y="528"/>
                    <a:pt x="288" y="534"/>
                  </a:cubicBezTo>
                  <a:cubicBezTo>
                    <a:pt x="287" y="536"/>
                    <a:pt x="286" y="537"/>
                    <a:pt x="284" y="540"/>
                  </a:cubicBezTo>
                  <a:cubicBezTo>
                    <a:pt x="280" y="545"/>
                    <a:pt x="274" y="552"/>
                    <a:pt x="266" y="560"/>
                  </a:cubicBezTo>
                  <a:cubicBezTo>
                    <a:pt x="259" y="566"/>
                    <a:pt x="251" y="573"/>
                    <a:pt x="240" y="579"/>
                  </a:cubicBezTo>
                  <a:close/>
                </a:path>
              </a:pathLst>
            </a:cu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Freeform 46">
              <a:extLst>
                <a:ext uri="{FF2B5EF4-FFF2-40B4-BE49-F238E27FC236}">
                  <a16:creationId xmlns:a16="http://schemas.microsoft.com/office/drawing/2014/main" id="{1C766D40-FA6D-4DA6-A46B-CE7B38610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1188" y="2388421"/>
              <a:ext cx="4763" cy="22225"/>
            </a:xfrm>
            <a:custGeom>
              <a:avLst/>
              <a:gdLst>
                <a:gd name="T0" fmla="*/ 0 w 2"/>
                <a:gd name="T1" fmla="*/ 0 h 7"/>
                <a:gd name="T2" fmla="*/ 1 w 2"/>
                <a:gd name="T3" fmla="*/ 7 h 7"/>
                <a:gd name="T4" fmla="*/ 0 w 2"/>
                <a:gd name="T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7">
                  <a:moveTo>
                    <a:pt x="0" y="0"/>
                  </a:moveTo>
                  <a:cubicBezTo>
                    <a:pt x="1" y="2"/>
                    <a:pt x="2" y="4"/>
                    <a:pt x="1" y="7"/>
                  </a:cubicBezTo>
                  <a:cubicBezTo>
                    <a:pt x="1" y="7"/>
                    <a:pt x="1" y="4"/>
                    <a:pt x="0" y="0"/>
                  </a:cubicBezTo>
                  <a:close/>
                </a:path>
              </a:pathLst>
            </a:cu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" name="Freeform 104">
              <a:extLst>
                <a:ext uri="{FF2B5EF4-FFF2-40B4-BE49-F238E27FC236}">
                  <a16:creationId xmlns:a16="http://schemas.microsoft.com/office/drawing/2014/main" id="{D1898578-6124-499C-B88E-BB55595F7B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6675" y="2882133"/>
              <a:ext cx="331788" cy="90488"/>
            </a:xfrm>
            <a:custGeom>
              <a:avLst/>
              <a:gdLst>
                <a:gd name="T0" fmla="*/ 29 w 111"/>
                <a:gd name="T1" fmla="*/ 30 h 30"/>
                <a:gd name="T2" fmla="*/ 10 w 111"/>
                <a:gd name="T3" fmla="*/ 3 h 30"/>
                <a:gd name="T4" fmla="*/ 31 w 111"/>
                <a:gd name="T5" fmla="*/ 0 h 30"/>
                <a:gd name="T6" fmla="*/ 72 w 111"/>
                <a:gd name="T7" fmla="*/ 7 h 30"/>
                <a:gd name="T8" fmla="*/ 106 w 111"/>
                <a:gd name="T9" fmla="*/ 23 h 30"/>
                <a:gd name="T10" fmla="*/ 109 w 111"/>
                <a:gd name="T11" fmla="*/ 25 h 30"/>
                <a:gd name="T12" fmla="*/ 111 w 111"/>
                <a:gd name="T13" fmla="*/ 2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1" h="30">
                  <a:moveTo>
                    <a:pt x="29" y="30"/>
                  </a:moveTo>
                  <a:cubicBezTo>
                    <a:pt x="4" y="23"/>
                    <a:pt x="0" y="11"/>
                    <a:pt x="10" y="3"/>
                  </a:cubicBezTo>
                  <a:cubicBezTo>
                    <a:pt x="13" y="0"/>
                    <a:pt x="21" y="0"/>
                    <a:pt x="31" y="0"/>
                  </a:cubicBezTo>
                  <a:cubicBezTo>
                    <a:pt x="47" y="1"/>
                    <a:pt x="68" y="5"/>
                    <a:pt x="72" y="7"/>
                  </a:cubicBezTo>
                  <a:cubicBezTo>
                    <a:pt x="78" y="9"/>
                    <a:pt x="95" y="17"/>
                    <a:pt x="106" y="23"/>
                  </a:cubicBezTo>
                  <a:cubicBezTo>
                    <a:pt x="107" y="24"/>
                    <a:pt x="108" y="24"/>
                    <a:pt x="109" y="25"/>
                  </a:cubicBezTo>
                  <a:cubicBezTo>
                    <a:pt x="110" y="25"/>
                    <a:pt x="110" y="26"/>
                    <a:pt x="111" y="26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" name="Freeform 105">
              <a:extLst>
                <a:ext uri="{FF2B5EF4-FFF2-40B4-BE49-F238E27FC236}">
                  <a16:creationId xmlns:a16="http://schemas.microsoft.com/office/drawing/2014/main" id="{6A7BD239-8B55-45C1-9C98-387348818B3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7788" y="2577333"/>
              <a:ext cx="96838" cy="152400"/>
            </a:xfrm>
            <a:custGeom>
              <a:avLst/>
              <a:gdLst>
                <a:gd name="T0" fmla="*/ 0 w 32"/>
                <a:gd name="T1" fmla="*/ 51 h 51"/>
                <a:gd name="T2" fmla="*/ 4 w 32"/>
                <a:gd name="T3" fmla="*/ 38 h 51"/>
                <a:gd name="T4" fmla="*/ 32 w 32"/>
                <a:gd name="T5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51">
                  <a:moveTo>
                    <a:pt x="0" y="51"/>
                  </a:moveTo>
                  <a:cubicBezTo>
                    <a:pt x="1" y="46"/>
                    <a:pt x="2" y="41"/>
                    <a:pt x="4" y="38"/>
                  </a:cubicBezTo>
                  <a:cubicBezTo>
                    <a:pt x="10" y="23"/>
                    <a:pt x="18" y="0"/>
                    <a:pt x="32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" name="Freeform 106">
              <a:extLst>
                <a:ext uri="{FF2B5EF4-FFF2-40B4-BE49-F238E27FC236}">
                  <a16:creationId xmlns:a16="http://schemas.microsoft.com/office/drawing/2014/main" id="{B67F5111-D831-45D3-88EC-45FDEA582B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6675" y="2729733"/>
              <a:ext cx="11113" cy="185738"/>
            </a:xfrm>
            <a:custGeom>
              <a:avLst/>
              <a:gdLst>
                <a:gd name="T0" fmla="*/ 1 w 4"/>
                <a:gd name="T1" fmla="*/ 62 h 62"/>
                <a:gd name="T2" fmla="*/ 4 w 4"/>
                <a:gd name="T3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" h="62">
                  <a:moveTo>
                    <a:pt x="1" y="62"/>
                  </a:moveTo>
                  <a:cubicBezTo>
                    <a:pt x="0" y="46"/>
                    <a:pt x="1" y="19"/>
                    <a:pt x="4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" name="Freeform 107">
              <a:extLst>
                <a:ext uri="{FF2B5EF4-FFF2-40B4-BE49-F238E27FC236}">
                  <a16:creationId xmlns:a16="http://schemas.microsoft.com/office/drawing/2014/main" id="{C0F2C5F4-CBE8-41FF-8BFF-4F7D204B0E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3025" y="2478908"/>
              <a:ext cx="41275" cy="250825"/>
            </a:xfrm>
            <a:custGeom>
              <a:avLst/>
              <a:gdLst>
                <a:gd name="T0" fmla="*/ 2 w 14"/>
                <a:gd name="T1" fmla="*/ 84 h 84"/>
                <a:gd name="T2" fmla="*/ 2 w 14"/>
                <a:gd name="T3" fmla="*/ 84 h 84"/>
                <a:gd name="T4" fmla="*/ 8 w 14"/>
                <a:gd name="T5" fmla="*/ 15 h 84"/>
                <a:gd name="T6" fmla="*/ 14 w 14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84">
                  <a:moveTo>
                    <a:pt x="2" y="84"/>
                  </a:moveTo>
                  <a:cubicBezTo>
                    <a:pt x="2" y="84"/>
                    <a:pt x="2" y="84"/>
                    <a:pt x="2" y="84"/>
                  </a:cubicBezTo>
                  <a:cubicBezTo>
                    <a:pt x="0" y="68"/>
                    <a:pt x="2" y="36"/>
                    <a:pt x="8" y="15"/>
                  </a:cubicBezTo>
                  <a:cubicBezTo>
                    <a:pt x="10" y="9"/>
                    <a:pt x="12" y="3"/>
                    <a:pt x="14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" name="Freeform 108">
              <a:extLst>
                <a:ext uri="{FF2B5EF4-FFF2-40B4-BE49-F238E27FC236}">
                  <a16:creationId xmlns:a16="http://schemas.microsoft.com/office/drawing/2014/main" id="{2C61C1C8-9EE6-45F4-837C-3773C800D5FA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7313" y="2309046"/>
              <a:ext cx="192088" cy="214313"/>
            </a:xfrm>
            <a:custGeom>
              <a:avLst/>
              <a:gdLst>
                <a:gd name="T0" fmla="*/ 3 w 64"/>
                <a:gd name="T1" fmla="*/ 72 h 72"/>
                <a:gd name="T2" fmla="*/ 32 w 64"/>
                <a:gd name="T3" fmla="*/ 12 h 72"/>
                <a:gd name="T4" fmla="*/ 64 w 64"/>
                <a:gd name="T5" fmla="*/ 28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4" h="72">
                  <a:moveTo>
                    <a:pt x="3" y="72"/>
                  </a:moveTo>
                  <a:cubicBezTo>
                    <a:pt x="0" y="42"/>
                    <a:pt x="16" y="13"/>
                    <a:pt x="32" y="12"/>
                  </a:cubicBezTo>
                  <a:cubicBezTo>
                    <a:pt x="48" y="11"/>
                    <a:pt x="53" y="0"/>
                    <a:pt x="64" y="28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" name="Freeform 109">
              <a:extLst>
                <a:ext uri="{FF2B5EF4-FFF2-40B4-BE49-F238E27FC236}">
                  <a16:creationId xmlns:a16="http://schemas.microsoft.com/office/drawing/2014/main" id="{6B39031F-E993-413C-AB26-844B9D8DAE8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2113" y="2729733"/>
              <a:ext cx="26988" cy="228600"/>
            </a:xfrm>
            <a:custGeom>
              <a:avLst/>
              <a:gdLst>
                <a:gd name="T0" fmla="*/ 0 w 9"/>
                <a:gd name="T1" fmla="*/ 76 h 76"/>
                <a:gd name="T2" fmla="*/ 6 w 9"/>
                <a:gd name="T3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" h="76">
                  <a:moveTo>
                    <a:pt x="0" y="76"/>
                  </a:moveTo>
                  <a:cubicBezTo>
                    <a:pt x="6" y="48"/>
                    <a:pt x="9" y="20"/>
                    <a:pt x="6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" name="Freeform 110">
              <a:extLst>
                <a:ext uri="{FF2B5EF4-FFF2-40B4-BE49-F238E27FC236}">
                  <a16:creationId xmlns:a16="http://schemas.microsoft.com/office/drawing/2014/main" id="{3AF8EE3F-C3F2-47B9-9AA6-B647CAA9376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2113" y="2445571"/>
              <a:ext cx="63500" cy="300038"/>
            </a:xfrm>
            <a:custGeom>
              <a:avLst/>
              <a:gdLst>
                <a:gd name="T0" fmla="*/ 7 w 21"/>
                <a:gd name="T1" fmla="*/ 100 h 100"/>
                <a:gd name="T2" fmla="*/ 0 w 21"/>
                <a:gd name="T3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" h="100">
                  <a:moveTo>
                    <a:pt x="7" y="100"/>
                  </a:moveTo>
                  <a:cubicBezTo>
                    <a:pt x="13" y="84"/>
                    <a:pt x="21" y="40"/>
                    <a:pt x="0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" name="Freeform 111">
              <a:extLst>
                <a:ext uri="{FF2B5EF4-FFF2-40B4-BE49-F238E27FC236}">
                  <a16:creationId xmlns:a16="http://schemas.microsoft.com/office/drawing/2014/main" id="{42C98D61-32EF-4EC2-B691-8D3BB30E76C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3525" y="2488433"/>
              <a:ext cx="122238" cy="315913"/>
            </a:xfrm>
            <a:custGeom>
              <a:avLst/>
              <a:gdLst>
                <a:gd name="T0" fmla="*/ 0 w 41"/>
                <a:gd name="T1" fmla="*/ 0 h 106"/>
                <a:gd name="T2" fmla="*/ 40 w 41"/>
                <a:gd name="T3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1" h="106">
                  <a:moveTo>
                    <a:pt x="0" y="0"/>
                  </a:moveTo>
                  <a:cubicBezTo>
                    <a:pt x="21" y="29"/>
                    <a:pt x="41" y="82"/>
                    <a:pt x="40" y="106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" name="Freeform 112">
              <a:extLst>
                <a:ext uri="{FF2B5EF4-FFF2-40B4-BE49-F238E27FC236}">
                  <a16:creationId xmlns:a16="http://schemas.microsoft.com/office/drawing/2014/main" id="{E8F47924-838F-483F-B799-887EBD00D1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3688" y="2224908"/>
              <a:ext cx="179388" cy="415925"/>
            </a:xfrm>
            <a:custGeom>
              <a:avLst/>
              <a:gdLst>
                <a:gd name="T0" fmla="*/ 0 w 60"/>
                <a:gd name="T1" fmla="*/ 0 h 139"/>
                <a:gd name="T2" fmla="*/ 56 w 60"/>
                <a:gd name="T3" fmla="*/ 103 h 139"/>
                <a:gd name="T4" fmla="*/ 52 w 60"/>
                <a:gd name="T5" fmla="*/ 124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" h="139">
                  <a:moveTo>
                    <a:pt x="0" y="0"/>
                  </a:moveTo>
                  <a:cubicBezTo>
                    <a:pt x="24" y="14"/>
                    <a:pt x="60" y="68"/>
                    <a:pt x="56" y="103"/>
                  </a:cubicBezTo>
                  <a:cubicBezTo>
                    <a:pt x="52" y="139"/>
                    <a:pt x="52" y="124"/>
                    <a:pt x="52" y="124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" name="Freeform 113">
              <a:extLst>
                <a:ext uri="{FF2B5EF4-FFF2-40B4-BE49-F238E27FC236}">
                  <a16:creationId xmlns:a16="http://schemas.microsoft.com/office/drawing/2014/main" id="{CDFECA95-D02B-4865-A93C-4560C125202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1638" y="2236021"/>
              <a:ext cx="131763" cy="568325"/>
            </a:xfrm>
            <a:custGeom>
              <a:avLst/>
              <a:gdLst>
                <a:gd name="T0" fmla="*/ 0 w 44"/>
                <a:gd name="T1" fmla="*/ 0 h 190"/>
                <a:gd name="T2" fmla="*/ 26 w 44"/>
                <a:gd name="T3" fmla="*/ 31 h 190"/>
                <a:gd name="T4" fmla="*/ 41 w 44"/>
                <a:gd name="T5" fmla="*/ 78 h 190"/>
                <a:gd name="T6" fmla="*/ 44 w 44"/>
                <a:gd name="T7" fmla="*/ 19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90">
                  <a:moveTo>
                    <a:pt x="0" y="0"/>
                  </a:moveTo>
                  <a:cubicBezTo>
                    <a:pt x="6" y="17"/>
                    <a:pt x="16" y="22"/>
                    <a:pt x="26" y="31"/>
                  </a:cubicBezTo>
                  <a:cubicBezTo>
                    <a:pt x="35" y="40"/>
                    <a:pt x="42" y="66"/>
                    <a:pt x="41" y="78"/>
                  </a:cubicBezTo>
                  <a:cubicBezTo>
                    <a:pt x="41" y="90"/>
                    <a:pt x="37" y="176"/>
                    <a:pt x="44" y="19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" name="Freeform 114">
              <a:extLst>
                <a:ext uri="{FF2B5EF4-FFF2-40B4-BE49-F238E27FC236}">
                  <a16:creationId xmlns:a16="http://schemas.microsoft.com/office/drawing/2014/main" id="{1D709DF0-5994-4C4E-810F-FE4CC24D16D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4838" y="3215508"/>
              <a:ext cx="3175" cy="4763"/>
            </a:xfrm>
            <a:custGeom>
              <a:avLst/>
              <a:gdLst>
                <a:gd name="T0" fmla="*/ 1 w 1"/>
                <a:gd name="T1" fmla="*/ 2 h 2"/>
                <a:gd name="T2" fmla="*/ 0 w 1"/>
                <a:gd name="T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cubicBezTo>
                    <a:pt x="0" y="1"/>
                    <a:pt x="0" y="1"/>
                    <a:pt x="0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" name="Freeform 115">
              <a:extLst>
                <a:ext uri="{FF2B5EF4-FFF2-40B4-BE49-F238E27FC236}">
                  <a16:creationId xmlns:a16="http://schemas.microsoft.com/office/drawing/2014/main" id="{B9FFFE2A-11CC-45CE-B022-E61947915FD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9263" y="2891658"/>
              <a:ext cx="188913" cy="382588"/>
            </a:xfrm>
            <a:custGeom>
              <a:avLst/>
              <a:gdLst>
                <a:gd name="T0" fmla="*/ 0 w 63"/>
                <a:gd name="T1" fmla="*/ 0 h 128"/>
                <a:gd name="T2" fmla="*/ 35 w 63"/>
                <a:gd name="T3" fmla="*/ 99 h 128"/>
                <a:gd name="T4" fmla="*/ 53 w 63"/>
                <a:gd name="T5" fmla="*/ 11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3" h="128">
                  <a:moveTo>
                    <a:pt x="0" y="0"/>
                  </a:moveTo>
                  <a:cubicBezTo>
                    <a:pt x="15" y="43"/>
                    <a:pt x="21" y="84"/>
                    <a:pt x="35" y="99"/>
                  </a:cubicBezTo>
                  <a:cubicBezTo>
                    <a:pt x="48" y="114"/>
                    <a:pt x="63" y="128"/>
                    <a:pt x="53" y="11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" name="Freeform 116">
              <a:extLst>
                <a:ext uri="{FF2B5EF4-FFF2-40B4-BE49-F238E27FC236}">
                  <a16:creationId xmlns:a16="http://schemas.microsoft.com/office/drawing/2014/main" id="{DB6AFC80-5451-4D88-8158-E65E0BED468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6825" y="2882133"/>
              <a:ext cx="168275" cy="1162050"/>
            </a:xfrm>
            <a:custGeom>
              <a:avLst/>
              <a:gdLst>
                <a:gd name="T0" fmla="*/ 54 w 56"/>
                <a:gd name="T1" fmla="*/ 0 h 388"/>
                <a:gd name="T2" fmla="*/ 54 w 56"/>
                <a:gd name="T3" fmla="*/ 0 h 388"/>
                <a:gd name="T4" fmla="*/ 55 w 56"/>
                <a:gd name="T5" fmla="*/ 29 h 388"/>
                <a:gd name="T6" fmla="*/ 51 w 56"/>
                <a:gd name="T7" fmla="*/ 72 h 388"/>
                <a:gd name="T8" fmla="*/ 44 w 56"/>
                <a:gd name="T9" fmla="*/ 122 h 388"/>
                <a:gd name="T10" fmla="*/ 28 w 56"/>
                <a:gd name="T11" fmla="*/ 244 h 388"/>
                <a:gd name="T12" fmla="*/ 21 w 56"/>
                <a:gd name="T13" fmla="*/ 290 h 388"/>
                <a:gd name="T14" fmla="*/ 14 w 56"/>
                <a:gd name="T15" fmla="*/ 306 h 388"/>
                <a:gd name="T16" fmla="*/ 7 w 56"/>
                <a:gd name="T17" fmla="*/ 318 h 388"/>
                <a:gd name="T18" fmla="*/ 2 w 56"/>
                <a:gd name="T19" fmla="*/ 337 h 388"/>
                <a:gd name="T20" fmla="*/ 3 w 56"/>
                <a:gd name="T21" fmla="*/ 358 h 388"/>
                <a:gd name="T22" fmla="*/ 8 w 56"/>
                <a:gd name="T23" fmla="*/ 378 h 388"/>
                <a:gd name="T24" fmla="*/ 14 w 56"/>
                <a:gd name="T25" fmla="*/ 381 h 388"/>
                <a:gd name="T26" fmla="*/ 15 w 56"/>
                <a:gd name="T27" fmla="*/ 365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6" h="388">
                  <a:moveTo>
                    <a:pt x="54" y="0"/>
                  </a:moveTo>
                  <a:cubicBezTo>
                    <a:pt x="54" y="0"/>
                    <a:pt x="54" y="0"/>
                    <a:pt x="54" y="0"/>
                  </a:cubicBezTo>
                  <a:cubicBezTo>
                    <a:pt x="54" y="13"/>
                    <a:pt x="54" y="22"/>
                    <a:pt x="55" y="29"/>
                  </a:cubicBezTo>
                  <a:cubicBezTo>
                    <a:pt x="56" y="41"/>
                    <a:pt x="56" y="50"/>
                    <a:pt x="51" y="72"/>
                  </a:cubicBezTo>
                  <a:cubicBezTo>
                    <a:pt x="43" y="107"/>
                    <a:pt x="44" y="110"/>
                    <a:pt x="44" y="122"/>
                  </a:cubicBezTo>
                  <a:cubicBezTo>
                    <a:pt x="44" y="133"/>
                    <a:pt x="33" y="225"/>
                    <a:pt x="28" y="244"/>
                  </a:cubicBezTo>
                  <a:cubicBezTo>
                    <a:pt x="22" y="263"/>
                    <a:pt x="21" y="290"/>
                    <a:pt x="21" y="290"/>
                  </a:cubicBezTo>
                  <a:cubicBezTo>
                    <a:pt x="21" y="290"/>
                    <a:pt x="17" y="298"/>
                    <a:pt x="14" y="306"/>
                  </a:cubicBezTo>
                  <a:cubicBezTo>
                    <a:pt x="11" y="311"/>
                    <a:pt x="9" y="316"/>
                    <a:pt x="7" y="318"/>
                  </a:cubicBezTo>
                  <a:cubicBezTo>
                    <a:pt x="3" y="323"/>
                    <a:pt x="0" y="326"/>
                    <a:pt x="2" y="337"/>
                  </a:cubicBezTo>
                  <a:cubicBezTo>
                    <a:pt x="4" y="347"/>
                    <a:pt x="4" y="352"/>
                    <a:pt x="3" y="358"/>
                  </a:cubicBezTo>
                  <a:cubicBezTo>
                    <a:pt x="2" y="363"/>
                    <a:pt x="10" y="369"/>
                    <a:pt x="8" y="378"/>
                  </a:cubicBezTo>
                  <a:cubicBezTo>
                    <a:pt x="7" y="386"/>
                    <a:pt x="11" y="388"/>
                    <a:pt x="14" y="381"/>
                  </a:cubicBezTo>
                  <a:cubicBezTo>
                    <a:pt x="17" y="373"/>
                    <a:pt x="15" y="365"/>
                    <a:pt x="15" y="365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9" name="Freeform 117">
              <a:extLst>
                <a:ext uri="{FF2B5EF4-FFF2-40B4-BE49-F238E27FC236}">
                  <a16:creationId xmlns:a16="http://schemas.microsoft.com/office/drawing/2014/main" id="{A6036766-5F35-489F-B9F8-D8B2F3250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3338" y="4001321"/>
              <a:ext cx="84138" cy="182563"/>
            </a:xfrm>
            <a:custGeom>
              <a:avLst/>
              <a:gdLst>
                <a:gd name="T0" fmla="*/ 2 w 28"/>
                <a:gd name="T1" fmla="*/ 7 h 61"/>
                <a:gd name="T2" fmla="*/ 7 w 28"/>
                <a:gd name="T3" fmla="*/ 31 h 61"/>
                <a:gd name="T4" fmla="*/ 18 w 28"/>
                <a:gd name="T5" fmla="*/ 58 h 61"/>
                <a:gd name="T6" fmla="*/ 26 w 28"/>
                <a:gd name="T7" fmla="*/ 46 h 61"/>
                <a:gd name="T8" fmla="*/ 25 w 28"/>
                <a:gd name="T9" fmla="*/ 38 h 61"/>
                <a:gd name="T10" fmla="*/ 20 w 28"/>
                <a:gd name="T11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61">
                  <a:moveTo>
                    <a:pt x="2" y="7"/>
                  </a:moveTo>
                  <a:cubicBezTo>
                    <a:pt x="2" y="16"/>
                    <a:pt x="0" y="21"/>
                    <a:pt x="7" y="31"/>
                  </a:cubicBezTo>
                  <a:cubicBezTo>
                    <a:pt x="13" y="41"/>
                    <a:pt x="15" y="56"/>
                    <a:pt x="18" y="58"/>
                  </a:cubicBezTo>
                  <a:cubicBezTo>
                    <a:pt x="21" y="61"/>
                    <a:pt x="28" y="61"/>
                    <a:pt x="26" y="46"/>
                  </a:cubicBezTo>
                  <a:cubicBezTo>
                    <a:pt x="26" y="43"/>
                    <a:pt x="25" y="41"/>
                    <a:pt x="25" y="38"/>
                  </a:cubicBezTo>
                  <a:cubicBezTo>
                    <a:pt x="22" y="24"/>
                    <a:pt x="19" y="8"/>
                    <a:pt x="20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0" name="Freeform 118">
              <a:extLst>
                <a:ext uri="{FF2B5EF4-FFF2-40B4-BE49-F238E27FC236}">
                  <a16:creationId xmlns:a16="http://schemas.microsoft.com/office/drawing/2014/main" id="{D61AC6B5-42E1-4D21-9E2E-4FF4017DDCE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7950" y="3998146"/>
              <a:ext cx="71438" cy="239713"/>
            </a:xfrm>
            <a:custGeom>
              <a:avLst/>
              <a:gdLst>
                <a:gd name="T0" fmla="*/ 0 w 24"/>
                <a:gd name="T1" fmla="*/ 39 h 80"/>
                <a:gd name="T2" fmla="*/ 12 w 24"/>
                <a:gd name="T3" fmla="*/ 73 h 80"/>
                <a:gd name="T4" fmla="*/ 24 w 24"/>
                <a:gd name="T5" fmla="*/ 65 h 80"/>
                <a:gd name="T6" fmla="*/ 24 w 24"/>
                <a:gd name="T7" fmla="*/ 61 h 80"/>
                <a:gd name="T8" fmla="*/ 18 w 24"/>
                <a:gd name="T9" fmla="*/ 35 h 80"/>
                <a:gd name="T10" fmla="*/ 12 w 24"/>
                <a:gd name="T11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80">
                  <a:moveTo>
                    <a:pt x="0" y="39"/>
                  </a:moveTo>
                  <a:cubicBezTo>
                    <a:pt x="7" y="59"/>
                    <a:pt x="9" y="72"/>
                    <a:pt x="12" y="73"/>
                  </a:cubicBezTo>
                  <a:cubicBezTo>
                    <a:pt x="14" y="74"/>
                    <a:pt x="22" y="80"/>
                    <a:pt x="24" y="65"/>
                  </a:cubicBezTo>
                  <a:cubicBezTo>
                    <a:pt x="24" y="64"/>
                    <a:pt x="24" y="62"/>
                    <a:pt x="24" y="61"/>
                  </a:cubicBezTo>
                  <a:cubicBezTo>
                    <a:pt x="24" y="49"/>
                    <a:pt x="20" y="40"/>
                    <a:pt x="18" y="35"/>
                  </a:cubicBezTo>
                  <a:cubicBezTo>
                    <a:pt x="17" y="30"/>
                    <a:pt x="12" y="12"/>
                    <a:pt x="12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1" name="Freeform 119">
              <a:extLst>
                <a:ext uri="{FF2B5EF4-FFF2-40B4-BE49-F238E27FC236}">
                  <a16:creationId xmlns:a16="http://schemas.microsoft.com/office/drawing/2014/main" id="{C9CA8C3A-2D9C-40C1-AEFA-0135F50A3B0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9388" y="2945633"/>
              <a:ext cx="206375" cy="1271588"/>
            </a:xfrm>
            <a:custGeom>
              <a:avLst/>
              <a:gdLst>
                <a:gd name="T0" fmla="*/ 0 w 69"/>
                <a:gd name="T1" fmla="*/ 413 h 425"/>
                <a:gd name="T2" fmla="*/ 16 w 69"/>
                <a:gd name="T3" fmla="*/ 408 h 425"/>
                <a:gd name="T4" fmla="*/ 13 w 69"/>
                <a:gd name="T5" fmla="*/ 376 h 425"/>
                <a:gd name="T6" fmla="*/ 10 w 69"/>
                <a:gd name="T7" fmla="*/ 343 h 425"/>
                <a:gd name="T8" fmla="*/ 19 w 69"/>
                <a:gd name="T9" fmla="*/ 367 h 425"/>
                <a:gd name="T10" fmla="*/ 26 w 69"/>
                <a:gd name="T11" fmla="*/ 389 h 425"/>
                <a:gd name="T12" fmla="*/ 38 w 69"/>
                <a:gd name="T13" fmla="*/ 391 h 425"/>
                <a:gd name="T14" fmla="*/ 30 w 69"/>
                <a:gd name="T15" fmla="*/ 340 h 425"/>
                <a:gd name="T16" fmla="*/ 23 w 69"/>
                <a:gd name="T17" fmla="*/ 292 h 425"/>
                <a:gd name="T18" fmla="*/ 19 w 69"/>
                <a:gd name="T19" fmla="*/ 279 h 425"/>
                <a:gd name="T20" fmla="*/ 20 w 69"/>
                <a:gd name="T21" fmla="*/ 238 h 425"/>
                <a:gd name="T22" fmla="*/ 59 w 69"/>
                <a:gd name="T23" fmla="*/ 86 h 425"/>
                <a:gd name="T24" fmla="*/ 68 w 69"/>
                <a:gd name="T25" fmla="*/ 25 h 425"/>
                <a:gd name="T26" fmla="*/ 68 w 69"/>
                <a:gd name="T27" fmla="*/ 2 h 425"/>
                <a:gd name="T28" fmla="*/ 68 w 69"/>
                <a:gd name="T29" fmla="*/ 0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" h="425">
                  <a:moveTo>
                    <a:pt x="0" y="413"/>
                  </a:moveTo>
                  <a:cubicBezTo>
                    <a:pt x="8" y="420"/>
                    <a:pt x="15" y="425"/>
                    <a:pt x="16" y="408"/>
                  </a:cubicBezTo>
                  <a:cubicBezTo>
                    <a:pt x="16" y="391"/>
                    <a:pt x="15" y="380"/>
                    <a:pt x="13" y="376"/>
                  </a:cubicBezTo>
                  <a:cubicBezTo>
                    <a:pt x="11" y="372"/>
                    <a:pt x="7" y="348"/>
                    <a:pt x="10" y="343"/>
                  </a:cubicBezTo>
                  <a:cubicBezTo>
                    <a:pt x="12" y="337"/>
                    <a:pt x="12" y="357"/>
                    <a:pt x="19" y="367"/>
                  </a:cubicBezTo>
                  <a:cubicBezTo>
                    <a:pt x="26" y="377"/>
                    <a:pt x="26" y="385"/>
                    <a:pt x="26" y="389"/>
                  </a:cubicBezTo>
                  <a:cubicBezTo>
                    <a:pt x="26" y="394"/>
                    <a:pt x="38" y="400"/>
                    <a:pt x="38" y="391"/>
                  </a:cubicBezTo>
                  <a:cubicBezTo>
                    <a:pt x="38" y="382"/>
                    <a:pt x="30" y="349"/>
                    <a:pt x="30" y="340"/>
                  </a:cubicBezTo>
                  <a:cubicBezTo>
                    <a:pt x="29" y="334"/>
                    <a:pt x="26" y="309"/>
                    <a:pt x="23" y="292"/>
                  </a:cubicBezTo>
                  <a:cubicBezTo>
                    <a:pt x="21" y="287"/>
                    <a:pt x="20" y="282"/>
                    <a:pt x="19" y="279"/>
                  </a:cubicBezTo>
                  <a:cubicBezTo>
                    <a:pt x="14" y="266"/>
                    <a:pt x="11" y="260"/>
                    <a:pt x="20" y="238"/>
                  </a:cubicBezTo>
                  <a:cubicBezTo>
                    <a:pt x="29" y="216"/>
                    <a:pt x="59" y="121"/>
                    <a:pt x="59" y="86"/>
                  </a:cubicBezTo>
                  <a:cubicBezTo>
                    <a:pt x="58" y="52"/>
                    <a:pt x="69" y="41"/>
                    <a:pt x="68" y="25"/>
                  </a:cubicBezTo>
                  <a:cubicBezTo>
                    <a:pt x="67" y="14"/>
                    <a:pt x="67" y="5"/>
                    <a:pt x="68" y="2"/>
                  </a:cubicBezTo>
                  <a:cubicBezTo>
                    <a:pt x="68" y="1"/>
                    <a:pt x="68" y="0"/>
                    <a:pt x="68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2" name="Freeform 120">
              <a:extLst>
                <a:ext uri="{FF2B5EF4-FFF2-40B4-BE49-F238E27FC236}">
                  <a16:creationId xmlns:a16="http://schemas.microsoft.com/office/drawing/2014/main" id="{E74C6806-1166-44E8-BED8-AA0D2508E94E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9238" y="2386833"/>
              <a:ext cx="481013" cy="1471613"/>
            </a:xfrm>
            <a:custGeom>
              <a:avLst/>
              <a:gdLst>
                <a:gd name="T0" fmla="*/ 0 w 161"/>
                <a:gd name="T1" fmla="*/ 479 h 492"/>
                <a:gd name="T2" fmla="*/ 45 w 161"/>
                <a:gd name="T3" fmla="*/ 490 h 492"/>
                <a:gd name="T4" fmla="*/ 110 w 161"/>
                <a:gd name="T5" fmla="*/ 479 h 492"/>
                <a:gd name="T6" fmla="*/ 136 w 161"/>
                <a:gd name="T7" fmla="*/ 460 h 492"/>
                <a:gd name="T8" fmla="*/ 154 w 161"/>
                <a:gd name="T9" fmla="*/ 440 h 492"/>
                <a:gd name="T10" fmla="*/ 158 w 161"/>
                <a:gd name="T11" fmla="*/ 434 h 492"/>
                <a:gd name="T12" fmla="*/ 149 w 161"/>
                <a:gd name="T13" fmla="*/ 387 h 492"/>
                <a:gd name="T14" fmla="*/ 130 w 161"/>
                <a:gd name="T15" fmla="*/ 342 h 492"/>
                <a:gd name="T16" fmla="*/ 120 w 161"/>
                <a:gd name="T17" fmla="*/ 279 h 492"/>
                <a:gd name="T18" fmla="*/ 120 w 161"/>
                <a:gd name="T19" fmla="*/ 279 h 492"/>
                <a:gd name="T20" fmla="*/ 136 w 161"/>
                <a:gd name="T21" fmla="*/ 189 h 492"/>
                <a:gd name="T22" fmla="*/ 123 w 161"/>
                <a:gd name="T23" fmla="*/ 12 h 492"/>
                <a:gd name="T24" fmla="*/ 122 w 161"/>
                <a:gd name="T25" fmla="*/ 10 h 492"/>
                <a:gd name="T26" fmla="*/ 116 w 161"/>
                <a:gd name="T27" fmla="*/ 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1" h="492">
                  <a:moveTo>
                    <a:pt x="0" y="479"/>
                  </a:moveTo>
                  <a:cubicBezTo>
                    <a:pt x="14" y="485"/>
                    <a:pt x="29" y="488"/>
                    <a:pt x="45" y="490"/>
                  </a:cubicBezTo>
                  <a:cubicBezTo>
                    <a:pt x="70" y="492"/>
                    <a:pt x="94" y="489"/>
                    <a:pt x="110" y="479"/>
                  </a:cubicBezTo>
                  <a:cubicBezTo>
                    <a:pt x="121" y="473"/>
                    <a:pt x="129" y="466"/>
                    <a:pt x="136" y="460"/>
                  </a:cubicBezTo>
                  <a:cubicBezTo>
                    <a:pt x="144" y="452"/>
                    <a:pt x="150" y="445"/>
                    <a:pt x="154" y="440"/>
                  </a:cubicBezTo>
                  <a:cubicBezTo>
                    <a:pt x="156" y="437"/>
                    <a:pt x="157" y="436"/>
                    <a:pt x="158" y="434"/>
                  </a:cubicBezTo>
                  <a:cubicBezTo>
                    <a:pt x="161" y="428"/>
                    <a:pt x="150" y="401"/>
                    <a:pt x="149" y="387"/>
                  </a:cubicBezTo>
                  <a:cubicBezTo>
                    <a:pt x="149" y="373"/>
                    <a:pt x="149" y="361"/>
                    <a:pt x="130" y="342"/>
                  </a:cubicBezTo>
                  <a:cubicBezTo>
                    <a:pt x="111" y="323"/>
                    <a:pt x="134" y="295"/>
                    <a:pt x="120" y="279"/>
                  </a:cubicBezTo>
                  <a:cubicBezTo>
                    <a:pt x="120" y="279"/>
                    <a:pt x="120" y="279"/>
                    <a:pt x="120" y="279"/>
                  </a:cubicBezTo>
                  <a:cubicBezTo>
                    <a:pt x="105" y="263"/>
                    <a:pt x="135" y="225"/>
                    <a:pt x="136" y="189"/>
                  </a:cubicBezTo>
                  <a:cubicBezTo>
                    <a:pt x="137" y="153"/>
                    <a:pt x="131" y="24"/>
                    <a:pt x="123" y="12"/>
                  </a:cubicBezTo>
                  <a:cubicBezTo>
                    <a:pt x="123" y="11"/>
                    <a:pt x="122" y="10"/>
                    <a:pt x="122" y="10"/>
                  </a:cubicBezTo>
                  <a:cubicBezTo>
                    <a:pt x="116" y="0"/>
                    <a:pt x="116" y="0"/>
                    <a:pt x="116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3" name="Freeform 121">
              <a:extLst>
                <a:ext uri="{FF2B5EF4-FFF2-40B4-BE49-F238E27FC236}">
                  <a16:creationId xmlns:a16="http://schemas.microsoft.com/office/drawing/2014/main" id="{CE74D06A-B18A-4F9B-B5A6-51E79CF4FC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0300" y="2086796"/>
              <a:ext cx="755650" cy="1711325"/>
            </a:xfrm>
            <a:custGeom>
              <a:avLst/>
              <a:gdLst>
                <a:gd name="T0" fmla="*/ 60 w 253"/>
                <a:gd name="T1" fmla="*/ 572 h 572"/>
                <a:gd name="T2" fmla="*/ 42 w 253"/>
                <a:gd name="T3" fmla="*/ 570 h 572"/>
                <a:gd name="T4" fmla="*/ 36 w 253"/>
                <a:gd name="T5" fmla="*/ 569 h 572"/>
                <a:gd name="T6" fmla="*/ 39 w 253"/>
                <a:gd name="T7" fmla="*/ 520 h 572"/>
                <a:gd name="T8" fmla="*/ 30 w 253"/>
                <a:gd name="T9" fmla="*/ 451 h 572"/>
                <a:gd name="T10" fmla="*/ 22 w 253"/>
                <a:gd name="T11" fmla="*/ 401 h 572"/>
                <a:gd name="T12" fmla="*/ 14 w 253"/>
                <a:gd name="T13" fmla="*/ 312 h 572"/>
                <a:gd name="T14" fmla="*/ 16 w 253"/>
                <a:gd name="T15" fmla="*/ 186 h 572"/>
                <a:gd name="T16" fmla="*/ 68 w 253"/>
                <a:gd name="T17" fmla="*/ 75 h 572"/>
                <a:gd name="T18" fmla="*/ 92 w 253"/>
                <a:gd name="T19" fmla="*/ 39 h 572"/>
                <a:gd name="T20" fmla="*/ 138 w 253"/>
                <a:gd name="T21" fmla="*/ 12 h 572"/>
                <a:gd name="T22" fmla="*/ 162 w 253"/>
                <a:gd name="T23" fmla="*/ 1 h 572"/>
                <a:gd name="T24" fmla="*/ 185 w 253"/>
                <a:gd name="T25" fmla="*/ 17 h 572"/>
                <a:gd name="T26" fmla="*/ 178 w 253"/>
                <a:gd name="T27" fmla="*/ 34 h 572"/>
                <a:gd name="T28" fmla="*/ 218 w 253"/>
                <a:gd name="T29" fmla="*/ 41 h 572"/>
                <a:gd name="T30" fmla="*/ 225 w 253"/>
                <a:gd name="T31" fmla="*/ 73 h 572"/>
                <a:gd name="T32" fmla="*/ 251 w 253"/>
                <a:gd name="T33" fmla="*/ 101 h 572"/>
                <a:gd name="T34" fmla="*/ 252 w 253"/>
                <a:gd name="T35" fmla="*/ 108 h 572"/>
                <a:gd name="T36" fmla="*/ 252 w 253"/>
                <a:gd name="T37" fmla="*/ 110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3" h="572">
                  <a:moveTo>
                    <a:pt x="60" y="572"/>
                  </a:moveTo>
                  <a:cubicBezTo>
                    <a:pt x="54" y="571"/>
                    <a:pt x="47" y="571"/>
                    <a:pt x="42" y="570"/>
                  </a:cubicBezTo>
                  <a:cubicBezTo>
                    <a:pt x="39" y="570"/>
                    <a:pt x="37" y="569"/>
                    <a:pt x="36" y="569"/>
                  </a:cubicBezTo>
                  <a:cubicBezTo>
                    <a:pt x="34" y="567"/>
                    <a:pt x="43" y="555"/>
                    <a:pt x="39" y="520"/>
                  </a:cubicBezTo>
                  <a:cubicBezTo>
                    <a:pt x="36" y="486"/>
                    <a:pt x="37" y="462"/>
                    <a:pt x="30" y="451"/>
                  </a:cubicBezTo>
                  <a:cubicBezTo>
                    <a:pt x="21" y="437"/>
                    <a:pt x="18" y="431"/>
                    <a:pt x="22" y="401"/>
                  </a:cubicBezTo>
                  <a:cubicBezTo>
                    <a:pt x="25" y="371"/>
                    <a:pt x="20" y="332"/>
                    <a:pt x="14" y="312"/>
                  </a:cubicBezTo>
                  <a:cubicBezTo>
                    <a:pt x="9" y="292"/>
                    <a:pt x="0" y="216"/>
                    <a:pt x="16" y="186"/>
                  </a:cubicBezTo>
                  <a:cubicBezTo>
                    <a:pt x="28" y="165"/>
                    <a:pt x="48" y="113"/>
                    <a:pt x="68" y="75"/>
                  </a:cubicBezTo>
                  <a:cubicBezTo>
                    <a:pt x="76" y="60"/>
                    <a:pt x="84" y="46"/>
                    <a:pt x="92" y="39"/>
                  </a:cubicBezTo>
                  <a:cubicBezTo>
                    <a:pt x="117" y="12"/>
                    <a:pt x="122" y="14"/>
                    <a:pt x="138" y="12"/>
                  </a:cubicBezTo>
                  <a:cubicBezTo>
                    <a:pt x="153" y="11"/>
                    <a:pt x="154" y="0"/>
                    <a:pt x="162" y="1"/>
                  </a:cubicBezTo>
                  <a:cubicBezTo>
                    <a:pt x="170" y="2"/>
                    <a:pt x="185" y="17"/>
                    <a:pt x="185" y="17"/>
                  </a:cubicBezTo>
                  <a:cubicBezTo>
                    <a:pt x="185" y="17"/>
                    <a:pt x="184" y="32"/>
                    <a:pt x="178" y="34"/>
                  </a:cubicBezTo>
                  <a:cubicBezTo>
                    <a:pt x="171" y="35"/>
                    <a:pt x="210" y="42"/>
                    <a:pt x="218" y="41"/>
                  </a:cubicBezTo>
                  <a:cubicBezTo>
                    <a:pt x="226" y="41"/>
                    <a:pt x="230" y="63"/>
                    <a:pt x="225" y="73"/>
                  </a:cubicBezTo>
                  <a:cubicBezTo>
                    <a:pt x="221" y="81"/>
                    <a:pt x="246" y="88"/>
                    <a:pt x="251" y="101"/>
                  </a:cubicBezTo>
                  <a:cubicBezTo>
                    <a:pt x="252" y="103"/>
                    <a:pt x="253" y="105"/>
                    <a:pt x="252" y="108"/>
                  </a:cubicBezTo>
                  <a:cubicBezTo>
                    <a:pt x="252" y="109"/>
                    <a:pt x="252" y="109"/>
                    <a:pt x="252" y="11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4" name="Freeform 122">
              <a:extLst>
                <a:ext uri="{FF2B5EF4-FFF2-40B4-BE49-F238E27FC236}">
                  <a16:creationId xmlns:a16="http://schemas.microsoft.com/office/drawing/2014/main" id="{4F6508F7-5D82-4D53-898D-24660A76C61F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3688" y="2147121"/>
              <a:ext cx="84138" cy="88900"/>
            </a:xfrm>
            <a:custGeom>
              <a:avLst/>
              <a:gdLst>
                <a:gd name="T0" fmla="*/ 0 w 28"/>
                <a:gd name="T1" fmla="*/ 0 h 30"/>
                <a:gd name="T2" fmla="*/ 28 w 28"/>
                <a:gd name="T3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" h="30">
                  <a:moveTo>
                    <a:pt x="0" y="0"/>
                  </a:moveTo>
                  <a:cubicBezTo>
                    <a:pt x="12" y="9"/>
                    <a:pt x="28" y="30"/>
                    <a:pt x="28" y="3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" name="Freeform 123">
              <a:extLst>
                <a:ext uri="{FF2B5EF4-FFF2-40B4-BE49-F238E27FC236}">
                  <a16:creationId xmlns:a16="http://schemas.microsoft.com/office/drawing/2014/main" id="{B75347AD-F16E-4FE1-9220-B91E0064B5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7313" y="2305871"/>
              <a:ext cx="53975" cy="139700"/>
            </a:xfrm>
            <a:custGeom>
              <a:avLst/>
              <a:gdLst>
                <a:gd name="T0" fmla="*/ 18 w 18"/>
                <a:gd name="T1" fmla="*/ 0 h 47"/>
                <a:gd name="T2" fmla="*/ 1 w 18"/>
                <a:gd name="T3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" h="47">
                  <a:moveTo>
                    <a:pt x="18" y="0"/>
                  </a:moveTo>
                  <a:cubicBezTo>
                    <a:pt x="0" y="35"/>
                    <a:pt x="1" y="47"/>
                    <a:pt x="1" y="47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6" name="Freeform 124">
              <a:extLst>
                <a:ext uri="{FF2B5EF4-FFF2-40B4-BE49-F238E27FC236}">
                  <a16:creationId xmlns:a16="http://schemas.microsoft.com/office/drawing/2014/main" id="{FEE0D7A0-E055-4E61-9C07-95F2376B0F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1925" y="2718621"/>
              <a:ext cx="169863" cy="115888"/>
            </a:xfrm>
            <a:custGeom>
              <a:avLst/>
              <a:gdLst>
                <a:gd name="T0" fmla="*/ 0 w 57"/>
                <a:gd name="T1" fmla="*/ 0 h 39"/>
                <a:gd name="T2" fmla="*/ 57 w 57"/>
                <a:gd name="T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" h="39">
                  <a:moveTo>
                    <a:pt x="0" y="0"/>
                  </a:moveTo>
                  <a:cubicBezTo>
                    <a:pt x="29" y="11"/>
                    <a:pt x="53" y="27"/>
                    <a:pt x="57" y="39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7" name="Freeform 125">
              <a:extLst>
                <a:ext uri="{FF2B5EF4-FFF2-40B4-BE49-F238E27FC236}">
                  <a16:creationId xmlns:a16="http://schemas.microsoft.com/office/drawing/2014/main" id="{5EE6839C-4761-4905-8701-79D2E92B71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8088" y="2921821"/>
              <a:ext cx="122238" cy="334963"/>
            </a:xfrm>
            <a:custGeom>
              <a:avLst/>
              <a:gdLst>
                <a:gd name="T0" fmla="*/ 0 w 41"/>
                <a:gd name="T1" fmla="*/ 0 h 112"/>
                <a:gd name="T2" fmla="*/ 38 w 41"/>
                <a:gd name="T3" fmla="*/ 90 h 112"/>
                <a:gd name="T4" fmla="*/ 41 w 41"/>
                <a:gd name="T5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112">
                  <a:moveTo>
                    <a:pt x="0" y="0"/>
                  </a:moveTo>
                  <a:cubicBezTo>
                    <a:pt x="20" y="28"/>
                    <a:pt x="35" y="75"/>
                    <a:pt x="38" y="90"/>
                  </a:cubicBezTo>
                  <a:cubicBezTo>
                    <a:pt x="41" y="106"/>
                    <a:pt x="41" y="112"/>
                    <a:pt x="41" y="112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8" name="Freeform 126">
              <a:extLst>
                <a:ext uri="{FF2B5EF4-FFF2-40B4-BE49-F238E27FC236}">
                  <a16:creationId xmlns:a16="http://schemas.microsoft.com/office/drawing/2014/main" id="{D5324E85-BC7A-4862-89F6-B9D004A47A72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6863" y="3415533"/>
              <a:ext cx="196850" cy="227013"/>
            </a:xfrm>
            <a:custGeom>
              <a:avLst/>
              <a:gdLst>
                <a:gd name="T0" fmla="*/ 18 w 66"/>
                <a:gd name="T1" fmla="*/ 0 h 76"/>
                <a:gd name="T2" fmla="*/ 8 w 66"/>
                <a:gd name="T3" fmla="*/ 35 h 76"/>
                <a:gd name="T4" fmla="*/ 30 w 66"/>
                <a:gd name="T5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6" h="76">
                  <a:moveTo>
                    <a:pt x="18" y="0"/>
                  </a:moveTo>
                  <a:cubicBezTo>
                    <a:pt x="26" y="16"/>
                    <a:pt x="0" y="27"/>
                    <a:pt x="8" y="35"/>
                  </a:cubicBezTo>
                  <a:cubicBezTo>
                    <a:pt x="16" y="42"/>
                    <a:pt x="66" y="60"/>
                    <a:pt x="30" y="76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9" name="Freeform 127">
              <a:extLst>
                <a:ext uri="{FF2B5EF4-FFF2-40B4-BE49-F238E27FC236}">
                  <a16:creationId xmlns:a16="http://schemas.microsoft.com/office/drawing/2014/main" id="{E6C67D0E-D9A2-4EF6-B52A-3348A606C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3050" y="3652071"/>
              <a:ext cx="134938" cy="85725"/>
            </a:xfrm>
            <a:custGeom>
              <a:avLst/>
              <a:gdLst>
                <a:gd name="T0" fmla="*/ 0 w 45"/>
                <a:gd name="T1" fmla="*/ 0 h 29"/>
                <a:gd name="T2" fmla="*/ 45 w 45"/>
                <a:gd name="T3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29">
                  <a:moveTo>
                    <a:pt x="0" y="0"/>
                  </a:moveTo>
                  <a:cubicBezTo>
                    <a:pt x="16" y="14"/>
                    <a:pt x="45" y="29"/>
                    <a:pt x="45" y="29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0" name="Freeform 128">
              <a:extLst>
                <a:ext uri="{FF2B5EF4-FFF2-40B4-BE49-F238E27FC236}">
                  <a16:creationId xmlns:a16="http://schemas.microsoft.com/office/drawing/2014/main" id="{2C9B16D8-3724-47A9-ADEE-36AC3A410B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8138" y="3702871"/>
              <a:ext cx="284163" cy="77788"/>
            </a:xfrm>
            <a:custGeom>
              <a:avLst/>
              <a:gdLst>
                <a:gd name="T0" fmla="*/ 0 w 95"/>
                <a:gd name="T1" fmla="*/ 19 h 26"/>
                <a:gd name="T2" fmla="*/ 95 w 95"/>
                <a:gd name="T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5" h="26">
                  <a:moveTo>
                    <a:pt x="0" y="19"/>
                  </a:moveTo>
                  <a:cubicBezTo>
                    <a:pt x="20" y="24"/>
                    <a:pt x="74" y="26"/>
                    <a:pt x="95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1" name="Freeform 129">
              <a:extLst>
                <a:ext uri="{FF2B5EF4-FFF2-40B4-BE49-F238E27FC236}">
                  <a16:creationId xmlns:a16="http://schemas.microsoft.com/office/drawing/2014/main" id="{749DFC46-4F09-4F93-9C29-4650DE1C62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6088" y="3426646"/>
              <a:ext cx="144463" cy="103188"/>
            </a:xfrm>
            <a:custGeom>
              <a:avLst/>
              <a:gdLst>
                <a:gd name="T0" fmla="*/ 0 w 48"/>
                <a:gd name="T1" fmla="*/ 34 h 34"/>
                <a:gd name="T2" fmla="*/ 32 w 48"/>
                <a:gd name="T3" fmla="*/ 15 h 34"/>
                <a:gd name="T4" fmla="*/ 48 w 48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4">
                  <a:moveTo>
                    <a:pt x="0" y="34"/>
                  </a:moveTo>
                  <a:cubicBezTo>
                    <a:pt x="19" y="20"/>
                    <a:pt x="19" y="24"/>
                    <a:pt x="32" y="15"/>
                  </a:cubicBezTo>
                  <a:cubicBezTo>
                    <a:pt x="45" y="6"/>
                    <a:pt x="48" y="0"/>
                    <a:pt x="48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2" name="Freeform 130">
              <a:extLst>
                <a:ext uri="{FF2B5EF4-FFF2-40B4-BE49-F238E27FC236}">
                  <a16:creationId xmlns:a16="http://schemas.microsoft.com/office/drawing/2014/main" id="{7ACC6BBA-98B2-48F2-A03A-97F330116B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8463" y="3032946"/>
              <a:ext cx="119063" cy="166688"/>
            </a:xfrm>
            <a:custGeom>
              <a:avLst/>
              <a:gdLst>
                <a:gd name="T0" fmla="*/ 5 w 40"/>
                <a:gd name="T1" fmla="*/ 0 h 56"/>
                <a:gd name="T2" fmla="*/ 36 w 40"/>
                <a:gd name="T3" fmla="*/ 48 h 56"/>
                <a:gd name="T4" fmla="*/ 0 w 40"/>
                <a:gd name="T5" fmla="*/ 43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6">
                  <a:moveTo>
                    <a:pt x="5" y="0"/>
                  </a:moveTo>
                  <a:cubicBezTo>
                    <a:pt x="14" y="22"/>
                    <a:pt x="40" y="39"/>
                    <a:pt x="36" y="48"/>
                  </a:cubicBezTo>
                  <a:cubicBezTo>
                    <a:pt x="32" y="56"/>
                    <a:pt x="1" y="53"/>
                    <a:pt x="0" y="43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3" name="Freeform 131">
              <a:extLst>
                <a:ext uri="{FF2B5EF4-FFF2-40B4-BE49-F238E27FC236}">
                  <a16:creationId xmlns:a16="http://schemas.microsoft.com/office/drawing/2014/main" id="{F18C1853-5B95-4F08-9B4E-2A445511E6A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4838" y="2313808"/>
              <a:ext cx="65088" cy="96838"/>
            </a:xfrm>
            <a:custGeom>
              <a:avLst/>
              <a:gdLst>
                <a:gd name="T0" fmla="*/ 11 w 22"/>
                <a:gd name="T1" fmla="*/ 0 h 32"/>
                <a:gd name="T2" fmla="*/ 22 w 22"/>
                <a:gd name="T3" fmla="*/ 18 h 32"/>
                <a:gd name="T4" fmla="*/ 2 w 22"/>
                <a:gd name="T5" fmla="*/ 7 h 32"/>
                <a:gd name="T6" fmla="*/ 2 w 22"/>
                <a:gd name="T7" fmla="*/ 25 h 32"/>
                <a:gd name="T8" fmla="*/ 3 w 22"/>
                <a:gd name="T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32">
                  <a:moveTo>
                    <a:pt x="11" y="0"/>
                  </a:moveTo>
                  <a:cubicBezTo>
                    <a:pt x="15" y="6"/>
                    <a:pt x="22" y="18"/>
                    <a:pt x="22" y="18"/>
                  </a:cubicBezTo>
                  <a:cubicBezTo>
                    <a:pt x="22" y="18"/>
                    <a:pt x="4" y="14"/>
                    <a:pt x="2" y="7"/>
                  </a:cubicBezTo>
                  <a:cubicBezTo>
                    <a:pt x="0" y="2"/>
                    <a:pt x="1" y="16"/>
                    <a:pt x="2" y="25"/>
                  </a:cubicBezTo>
                  <a:cubicBezTo>
                    <a:pt x="3" y="29"/>
                    <a:pt x="3" y="32"/>
                    <a:pt x="3" y="32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4" name="Freeform 132">
              <a:extLst>
                <a:ext uri="{FF2B5EF4-FFF2-40B4-BE49-F238E27FC236}">
                  <a16:creationId xmlns:a16="http://schemas.microsoft.com/office/drawing/2014/main" id="{22A0B9B8-B9A2-462D-B983-26D02D28EE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8650" y="2296346"/>
              <a:ext cx="9525" cy="17463"/>
            </a:xfrm>
            <a:custGeom>
              <a:avLst/>
              <a:gdLst>
                <a:gd name="T0" fmla="*/ 3 w 3"/>
                <a:gd name="T1" fmla="*/ 6 h 6"/>
                <a:gd name="T2" fmla="*/ 1 w 3"/>
                <a:gd name="T3" fmla="*/ 3 h 6"/>
                <a:gd name="T4" fmla="*/ 3 w 3"/>
                <a:gd name="T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6">
                  <a:moveTo>
                    <a:pt x="3" y="6"/>
                  </a:moveTo>
                  <a:cubicBezTo>
                    <a:pt x="2" y="5"/>
                    <a:pt x="1" y="4"/>
                    <a:pt x="1" y="3"/>
                  </a:cubicBezTo>
                  <a:cubicBezTo>
                    <a:pt x="0" y="0"/>
                    <a:pt x="1" y="2"/>
                    <a:pt x="3" y="6"/>
                  </a:cubicBezTo>
                  <a:close/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5" name="Freeform 133">
              <a:extLst>
                <a:ext uri="{FF2B5EF4-FFF2-40B4-BE49-F238E27FC236}">
                  <a16:creationId xmlns:a16="http://schemas.microsoft.com/office/drawing/2014/main" id="{F7D89A33-4A12-4BC4-A27F-D466397450B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0000" y="1312096"/>
              <a:ext cx="723900" cy="1014413"/>
            </a:xfrm>
            <a:custGeom>
              <a:avLst/>
              <a:gdLst>
                <a:gd name="T0" fmla="*/ 21 w 242"/>
                <a:gd name="T1" fmla="*/ 334 h 339"/>
                <a:gd name="T2" fmla="*/ 40 w 242"/>
                <a:gd name="T3" fmla="*/ 283 h 339"/>
                <a:gd name="T4" fmla="*/ 62 w 242"/>
                <a:gd name="T5" fmla="*/ 267 h 339"/>
                <a:gd name="T6" fmla="*/ 41 w 242"/>
                <a:gd name="T7" fmla="*/ 249 h 339"/>
                <a:gd name="T8" fmla="*/ 45 w 242"/>
                <a:gd name="T9" fmla="*/ 222 h 339"/>
                <a:gd name="T10" fmla="*/ 74 w 242"/>
                <a:gd name="T11" fmla="*/ 128 h 339"/>
                <a:gd name="T12" fmla="*/ 53 w 242"/>
                <a:gd name="T13" fmla="*/ 105 h 339"/>
                <a:gd name="T14" fmla="*/ 28 w 242"/>
                <a:gd name="T15" fmla="*/ 76 h 339"/>
                <a:gd name="T16" fmla="*/ 32 w 242"/>
                <a:gd name="T17" fmla="*/ 118 h 339"/>
                <a:gd name="T18" fmla="*/ 5 w 242"/>
                <a:gd name="T19" fmla="*/ 92 h 339"/>
                <a:gd name="T20" fmla="*/ 0 w 242"/>
                <a:gd name="T21" fmla="*/ 80 h 339"/>
                <a:gd name="T22" fmla="*/ 37 w 242"/>
                <a:gd name="T23" fmla="*/ 24 h 339"/>
                <a:gd name="T24" fmla="*/ 126 w 242"/>
                <a:gd name="T25" fmla="*/ 13 h 339"/>
                <a:gd name="T26" fmla="*/ 181 w 242"/>
                <a:gd name="T27" fmla="*/ 38 h 339"/>
                <a:gd name="T28" fmla="*/ 205 w 242"/>
                <a:gd name="T29" fmla="*/ 166 h 339"/>
                <a:gd name="T30" fmla="*/ 218 w 242"/>
                <a:gd name="T31" fmla="*/ 291 h 339"/>
                <a:gd name="T32" fmla="*/ 230 w 242"/>
                <a:gd name="T33" fmla="*/ 295 h 339"/>
                <a:gd name="T34" fmla="*/ 216 w 242"/>
                <a:gd name="T35" fmla="*/ 297 h 339"/>
                <a:gd name="T36" fmla="*/ 227 w 242"/>
                <a:gd name="T37" fmla="*/ 309 h 339"/>
                <a:gd name="T38" fmla="*/ 213 w 242"/>
                <a:gd name="T39" fmla="*/ 307 h 339"/>
                <a:gd name="T40" fmla="*/ 226 w 242"/>
                <a:gd name="T41" fmla="*/ 329 h 339"/>
                <a:gd name="T42" fmla="*/ 213 w 242"/>
                <a:gd name="T43" fmla="*/ 335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2" h="339">
                  <a:moveTo>
                    <a:pt x="21" y="334"/>
                  </a:moveTo>
                  <a:cubicBezTo>
                    <a:pt x="13" y="320"/>
                    <a:pt x="18" y="297"/>
                    <a:pt x="40" y="283"/>
                  </a:cubicBezTo>
                  <a:cubicBezTo>
                    <a:pt x="62" y="269"/>
                    <a:pt x="62" y="267"/>
                    <a:pt x="62" y="267"/>
                  </a:cubicBezTo>
                  <a:cubicBezTo>
                    <a:pt x="62" y="267"/>
                    <a:pt x="45" y="268"/>
                    <a:pt x="41" y="249"/>
                  </a:cubicBezTo>
                  <a:cubicBezTo>
                    <a:pt x="40" y="243"/>
                    <a:pt x="41" y="234"/>
                    <a:pt x="45" y="222"/>
                  </a:cubicBezTo>
                  <a:cubicBezTo>
                    <a:pt x="59" y="174"/>
                    <a:pt x="73" y="145"/>
                    <a:pt x="74" y="128"/>
                  </a:cubicBezTo>
                  <a:cubicBezTo>
                    <a:pt x="64" y="126"/>
                    <a:pt x="50" y="113"/>
                    <a:pt x="53" y="105"/>
                  </a:cubicBezTo>
                  <a:cubicBezTo>
                    <a:pt x="55" y="97"/>
                    <a:pt x="28" y="76"/>
                    <a:pt x="28" y="76"/>
                  </a:cubicBezTo>
                  <a:cubicBezTo>
                    <a:pt x="28" y="76"/>
                    <a:pt x="26" y="109"/>
                    <a:pt x="32" y="118"/>
                  </a:cubicBezTo>
                  <a:cubicBezTo>
                    <a:pt x="36" y="125"/>
                    <a:pt x="15" y="107"/>
                    <a:pt x="5" y="92"/>
                  </a:cubicBezTo>
                  <a:cubicBezTo>
                    <a:pt x="2" y="87"/>
                    <a:pt x="0" y="83"/>
                    <a:pt x="0" y="80"/>
                  </a:cubicBezTo>
                  <a:cubicBezTo>
                    <a:pt x="1" y="67"/>
                    <a:pt x="3" y="38"/>
                    <a:pt x="37" y="24"/>
                  </a:cubicBezTo>
                  <a:cubicBezTo>
                    <a:pt x="71" y="11"/>
                    <a:pt x="91" y="0"/>
                    <a:pt x="126" y="13"/>
                  </a:cubicBezTo>
                  <a:cubicBezTo>
                    <a:pt x="139" y="11"/>
                    <a:pt x="162" y="7"/>
                    <a:pt x="181" y="38"/>
                  </a:cubicBezTo>
                  <a:cubicBezTo>
                    <a:pt x="199" y="68"/>
                    <a:pt x="206" y="101"/>
                    <a:pt x="205" y="166"/>
                  </a:cubicBezTo>
                  <a:cubicBezTo>
                    <a:pt x="205" y="230"/>
                    <a:pt x="206" y="287"/>
                    <a:pt x="218" y="291"/>
                  </a:cubicBezTo>
                  <a:cubicBezTo>
                    <a:pt x="230" y="295"/>
                    <a:pt x="230" y="295"/>
                    <a:pt x="230" y="295"/>
                  </a:cubicBezTo>
                  <a:cubicBezTo>
                    <a:pt x="216" y="297"/>
                    <a:pt x="216" y="297"/>
                    <a:pt x="216" y="297"/>
                  </a:cubicBezTo>
                  <a:cubicBezTo>
                    <a:pt x="216" y="297"/>
                    <a:pt x="219" y="305"/>
                    <a:pt x="227" y="309"/>
                  </a:cubicBezTo>
                  <a:cubicBezTo>
                    <a:pt x="235" y="314"/>
                    <a:pt x="213" y="307"/>
                    <a:pt x="213" y="307"/>
                  </a:cubicBezTo>
                  <a:cubicBezTo>
                    <a:pt x="213" y="307"/>
                    <a:pt x="209" y="322"/>
                    <a:pt x="226" y="329"/>
                  </a:cubicBezTo>
                  <a:cubicBezTo>
                    <a:pt x="242" y="335"/>
                    <a:pt x="221" y="339"/>
                    <a:pt x="213" y="335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6" name="Freeform 134">
              <a:extLst>
                <a:ext uri="{FF2B5EF4-FFF2-40B4-BE49-F238E27FC236}">
                  <a16:creationId xmlns:a16="http://schemas.microsoft.com/office/drawing/2014/main" id="{D85C9617-637A-455F-B782-B577D1C998E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3238" y="1751833"/>
              <a:ext cx="65088" cy="439738"/>
            </a:xfrm>
            <a:custGeom>
              <a:avLst/>
              <a:gdLst>
                <a:gd name="T0" fmla="*/ 0 w 22"/>
                <a:gd name="T1" fmla="*/ 0 h 147"/>
                <a:gd name="T2" fmla="*/ 16 w 22"/>
                <a:gd name="T3" fmla="*/ 114 h 147"/>
                <a:gd name="T4" fmla="*/ 22 w 22"/>
                <a:gd name="T5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147">
                  <a:moveTo>
                    <a:pt x="0" y="0"/>
                  </a:moveTo>
                  <a:cubicBezTo>
                    <a:pt x="12" y="19"/>
                    <a:pt x="16" y="91"/>
                    <a:pt x="16" y="114"/>
                  </a:cubicBezTo>
                  <a:cubicBezTo>
                    <a:pt x="16" y="137"/>
                    <a:pt x="22" y="147"/>
                    <a:pt x="22" y="147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7" name="Freeform 135">
              <a:extLst>
                <a:ext uri="{FF2B5EF4-FFF2-40B4-BE49-F238E27FC236}">
                  <a16:creationId xmlns:a16="http://schemas.microsoft.com/office/drawing/2014/main" id="{23B0629A-58E1-45AD-9DDB-676B75D428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8088" y="1586733"/>
              <a:ext cx="92075" cy="212725"/>
            </a:xfrm>
            <a:custGeom>
              <a:avLst/>
              <a:gdLst>
                <a:gd name="T0" fmla="*/ 26 w 31"/>
                <a:gd name="T1" fmla="*/ 0 h 71"/>
                <a:gd name="T2" fmla="*/ 26 w 31"/>
                <a:gd name="T3" fmla="*/ 34 h 71"/>
                <a:gd name="T4" fmla="*/ 8 w 31"/>
                <a:gd name="T5" fmla="*/ 62 h 71"/>
                <a:gd name="T6" fmla="*/ 15 w 31"/>
                <a:gd name="T7" fmla="*/ 68 h 71"/>
                <a:gd name="T8" fmla="*/ 24 w 31"/>
                <a:gd name="T9" fmla="*/ 6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71">
                  <a:moveTo>
                    <a:pt x="26" y="0"/>
                  </a:moveTo>
                  <a:cubicBezTo>
                    <a:pt x="25" y="8"/>
                    <a:pt x="31" y="30"/>
                    <a:pt x="26" y="34"/>
                  </a:cubicBezTo>
                  <a:cubicBezTo>
                    <a:pt x="22" y="38"/>
                    <a:pt x="0" y="53"/>
                    <a:pt x="8" y="62"/>
                  </a:cubicBezTo>
                  <a:cubicBezTo>
                    <a:pt x="10" y="64"/>
                    <a:pt x="13" y="67"/>
                    <a:pt x="15" y="68"/>
                  </a:cubicBezTo>
                  <a:cubicBezTo>
                    <a:pt x="20" y="71"/>
                    <a:pt x="24" y="70"/>
                    <a:pt x="24" y="62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8" name="Freeform 136">
              <a:extLst>
                <a:ext uri="{FF2B5EF4-FFF2-40B4-BE49-F238E27FC236}">
                  <a16:creationId xmlns:a16="http://schemas.microsoft.com/office/drawing/2014/main" id="{DC6A449C-B132-476E-AEA1-570321266E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3013" y="1793108"/>
              <a:ext cx="33338" cy="69850"/>
            </a:xfrm>
            <a:custGeom>
              <a:avLst/>
              <a:gdLst>
                <a:gd name="T0" fmla="*/ 3 w 11"/>
                <a:gd name="T1" fmla="*/ 0 h 23"/>
                <a:gd name="T2" fmla="*/ 3 w 11"/>
                <a:gd name="T3" fmla="*/ 21 h 23"/>
                <a:gd name="T4" fmla="*/ 6 w 11"/>
                <a:gd name="T5" fmla="*/ 23 h 23"/>
                <a:gd name="T6" fmla="*/ 11 w 11"/>
                <a:gd name="T7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23">
                  <a:moveTo>
                    <a:pt x="3" y="0"/>
                  </a:moveTo>
                  <a:cubicBezTo>
                    <a:pt x="1" y="6"/>
                    <a:pt x="0" y="18"/>
                    <a:pt x="3" y="21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11" y="23"/>
                    <a:pt x="11" y="23"/>
                    <a:pt x="11" y="23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9" name="Freeform 137">
              <a:extLst>
                <a:ext uri="{FF2B5EF4-FFF2-40B4-BE49-F238E27FC236}">
                  <a16:creationId xmlns:a16="http://schemas.microsoft.com/office/drawing/2014/main" id="{ECBBB4ED-4369-4CED-B2FF-DAD49B696C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2538" y="1862958"/>
              <a:ext cx="141288" cy="193675"/>
            </a:xfrm>
            <a:custGeom>
              <a:avLst/>
              <a:gdLst>
                <a:gd name="T0" fmla="*/ 3 w 47"/>
                <a:gd name="T1" fmla="*/ 0 h 65"/>
                <a:gd name="T2" fmla="*/ 6 w 47"/>
                <a:gd name="T3" fmla="*/ 9 h 65"/>
                <a:gd name="T4" fmla="*/ 8 w 47"/>
                <a:gd name="T5" fmla="*/ 27 h 65"/>
                <a:gd name="T6" fmla="*/ 27 w 47"/>
                <a:gd name="T7" fmla="*/ 44 h 65"/>
                <a:gd name="T8" fmla="*/ 34 w 47"/>
                <a:gd name="T9" fmla="*/ 45 h 65"/>
                <a:gd name="T10" fmla="*/ 47 w 47"/>
                <a:gd name="T11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" h="65">
                  <a:moveTo>
                    <a:pt x="3" y="0"/>
                  </a:moveTo>
                  <a:cubicBezTo>
                    <a:pt x="0" y="5"/>
                    <a:pt x="6" y="9"/>
                    <a:pt x="6" y="9"/>
                  </a:cubicBezTo>
                  <a:cubicBezTo>
                    <a:pt x="6" y="9"/>
                    <a:pt x="0" y="16"/>
                    <a:pt x="8" y="27"/>
                  </a:cubicBezTo>
                  <a:cubicBezTo>
                    <a:pt x="16" y="38"/>
                    <a:pt x="19" y="43"/>
                    <a:pt x="27" y="44"/>
                  </a:cubicBezTo>
                  <a:cubicBezTo>
                    <a:pt x="34" y="45"/>
                    <a:pt x="34" y="45"/>
                    <a:pt x="34" y="45"/>
                  </a:cubicBezTo>
                  <a:cubicBezTo>
                    <a:pt x="34" y="45"/>
                    <a:pt x="35" y="59"/>
                    <a:pt x="47" y="65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0" name="Freeform 138">
              <a:extLst>
                <a:ext uri="{FF2B5EF4-FFF2-40B4-BE49-F238E27FC236}">
                  <a16:creationId xmlns:a16="http://schemas.microsoft.com/office/drawing/2014/main" id="{42F8BEF5-6FA6-4079-B077-CF211E6AD0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8163" y="4525196"/>
              <a:ext cx="77788" cy="371475"/>
            </a:xfrm>
            <a:custGeom>
              <a:avLst/>
              <a:gdLst>
                <a:gd name="T0" fmla="*/ 1 w 26"/>
                <a:gd name="T1" fmla="*/ 0 h 124"/>
                <a:gd name="T2" fmla="*/ 0 w 26"/>
                <a:gd name="T3" fmla="*/ 79 h 124"/>
                <a:gd name="T4" fmla="*/ 16 w 26"/>
                <a:gd name="T5" fmla="*/ 109 h 124"/>
                <a:gd name="T6" fmla="*/ 25 w 26"/>
                <a:gd name="T7" fmla="*/ 123 h 124"/>
                <a:gd name="T8" fmla="*/ 26 w 26"/>
                <a:gd name="T9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24">
                  <a:moveTo>
                    <a:pt x="1" y="0"/>
                  </a:moveTo>
                  <a:cubicBezTo>
                    <a:pt x="2" y="18"/>
                    <a:pt x="10" y="54"/>
                    <a:pt x="0" y="79"/>
                  </a:cubicBezTo>
                  <a:cubicBezTo>
                    <a:pt x="12" y="97"/>
                    <a:pt x="12" y="100"/>
                    <a:pt x="16" y="109"/>
                  </a:cubicBezTo>
                  <a:cubicBezTo>
                    <a:pt x="19" y="117"/>
                    <a:pt x="24" y="122"/>
                    <a:pt x="25" y="123"/>
                  </a:cubicBezTo>
                  <a:cubicBezTo>
                    <a:pt x="26" y="124"/>
                    <a:pt x="26" y="124"/>
                    <a:pt x="26" y="124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1" name="Freeform 139">
              <a:extLst>
                <a:ext uri="{FF2B5EF4-FFF2-40B4-BE49-F238E27FC236}">
                  <a16:creationId xmlns:a16="http://schemas.microsoft.com/office/drawing/2014/main" id="{7FD6BC29-F9C5-4410-82AC-25A246B77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1338" y="3702871"/>
              <a:ext cx="174625" cy="822325"/>
            </a:xfrm>
            <a:custGeom>
              <a:avLst/>
              <a:gdLst>
                <a:gd name="T0" fmla="*/ 56 w 58"/>
                <a:gd name="T1" fmla="*/ 0 h 275"/>
                <a:gd name="T2" fmla="*/ 45 w 58"/>
                <a:gd name="T3" fmla="*/ 71 h 275"/>
                <a:gd name="T4" fmla="*/ 33 w 58"/>
                <a:gd name="T5" fmla="*/ 124 h 275"/>
                <a:gd name="T6" fmla="*/ 19 w 58"/>
                <a:gd name="T7" fmla="*/ 160 h 275"/>
                <a:gd name="T8" fmla="*/ 12 w 58"/>
                <a:gd name="T9" fmla="*/ 187 h 275"/>
                <a:gd name="T10" fmla="*/ 2 w 58"/>
                <a:gd name="T11" fmla="*/ 265 h 275"/>
                <a:gd name="T12" fmla="*/ 2 w 58"/>
                <a:gd name="T13" fmla="*/ 266 h 275"/>
                <a:gd name="T14" fmla="*/ 0 w 58"/>
                <a:gd name="T15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275">
                  <a:moveTo>
                    <a:pt x="56" y="0"/>
                  </a:moveTo>
                  <a:cubicBezTo>
                    <a:pt x="58" y="28"/>
                    <a:pt x="56" y="43"/>
                    <a:pt x="45" y="71"/>
                  </a:cubicBezTo>
                  <a:cubicBezTo>
                    <a:pt x="51" y="83"/>
                    <a:pt x="41" y="113"/>
                    <a:pt x="33" y="124"/>
                  </a:cubicBezTo>
                  <a:cubicBezTo>
                    <a:pt x="25" y="134"/>
                    <a:pt x="26" y="155"/>
                    <a:pt x="19" y="160"/>
                  </a:cubicBezTo>
                  <a:cubicBezTo>
                    <a:pt x="20" y="176"/>
                    <a:pt x="12" y="187"/>
                    <a:pt x="12" y="187"/>
                  </a:cubicBezTo>
                  <a:cubicBezTo>
                    <a:pt x="12" y="187"/>
                    <a:pt x="9" y="255"/>
                    <a:pt x="2" y="265"/>
                  </a:cubicBezTo>
                  <a:cubicBezTo>
                    <a:pt x="2" y="265"/>
                    <a:pt x="2" y="265"/>
                    <a:pt x="2" y="266"/>
                  </a:cubicBezTo>
                  <a:cubicBezTo>
                    <a:pt x="1" y="268"/>
                    <a:pt x="0" y="271"/>
                    <a:pt x="0" y="275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2" name="Freeform 140">
              <a:extLst>
                <a:ext uri="{FF2B5EF4-FFF2-40B4-BE49-F238E27FC236}">
                  <a16:creationId xmlns:a16="http://schemas.microsoft.com/office/drawing/2014/main" id="{AC25F993-F6F9-4FD9-9C36-3B5BCAA38E9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3400" y="3763196"/>
              <a:ext cx="134938" cy="762000"/>
            </a:xfrm>
            <a:custGeom>
              <a:avLst/>
              <a:gdLst>
                <a:gd name="T0" fmla="*/ 41 w 45"/>
                <a:gd name="T1" fmla="*/ 0 h 255"/>
                <a:gd name="T2" fmla="*/ 34 w 45"/>
                <a:gd name="T3" fmla="*/ 59 h 255"/>
                <a:gd name="T4" fmla="*/ 30 w 45"/>
                <a:gd name="T5" fmla="*/ 69 h 255"/>
                <a:gd name="T6" fmla="*/ 22 w 45"/>
                <a:gd name="T7" fmla="*/ 98 h 255"/>
                <a:gd name="T8" fmla="*/ 9 w 45"/>
                <a:gd name="T9" fmla="*/ 146 h 255"/>
                <a:gd name="T10" fmla="*/ 2 w 45"/>
                <a:gd name="T11" fmla="*/ 179 h 255"/>
                <a:gd name="T12" fmla="*/ 5 w 45"/>
                <a:gd name="T13" fmla="*/ 246 h 255"/>
                <a:gd name="T14" fmla="*/ 3 w 45"/>
                <a:gd name="T15" fmla="*/ 255 h 255"/>
                <a:gd name="T16" fmla="*/ 3 w 45"/>
                <a:gd name="T17" fmla="*/ 25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" h="255">
                  <a:moveTo>
                    <a:pt x="41" y="0"/>
                  </a:moveTo>
                  <a:cubicBezTo>
                    <a:pt x="45" y="21"/>
                    <a:pt x="39" y="43"/>
                    <a:pt x="34" y="59"/>
                  </a:cubicBezTo>
                  <a:cubicBezTo>
                    <a:pt x="33" y="63"/>
                    <a:pt x="31" y="66"/>
                    <a:pt x="30" y="69"/>
                  </a:cubicBezTo>
                  <a:cubicBezTo>
                    <a:pt x="29" y="74"/>
                    <a:pt x="25" y="85"/>
                    <a:pt x="22" y="98"/>
                  </a:cubicBezTo>
                  <a:cubicBezTo>
                    <a:pt x="18" y="113"/>
                    <a:pt x="13" y="131"/>
                    <a:pt x="9" y="146"/>
                  </a:cubicBezTo>
                  <a:cubicBezTo>
                    <a:pt x="6" y="162"/>
                    <a:pt x="3" y="174"/>
                    <a:pt x="2" y="179"/>
                  </a:cubicBezTo>
                  <a:cubicBezTo>
                    <a:pt x="0" y="192"/>
                    <a:pt x="5" y="227"/>
                    <a:pt x="5" y="246"/>
                  </a:cubicBezTo>
                  <a:cubicBezTo>
                    <a:pt x="4" y="249"/>
                    <a:pt x="4" y="252"/>
                    <a:pt x="3" y="255"/>
                  </a:cubicBezTo>
                  <a:cubicBezTo>
                    <a:pt x="3" y="255"/>
                    <a:pt x="3" y="255"/>
                    <a:pt x="3" y="255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3" name="Freeform 141">
              <a:extLst>
                <a:ext uri="{FF2B5EF4-FFF2-40B4-BE49-F238E27FC236}">
                  <a16:creationId xmlns:a16="http://schemas.microsoft.com/office/drawing/2014/main" id="{5A9CC3DA-DB58-47CF-A43D-F5D77EDBAF7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4350" y="4761733"/>
              <a:ext cx="1365250" cy="544513"/>
            </a:xfrm>
            <a:custGeom>
              <a:avLst/>
              <a:gdLst>
                <a:gd name="T0" fmla="*/ 8 w 456"/>
                <a:gd name="T1" fmla="*/ 0 h 182"/>
                <a:gd name="T2" fmla="*/ 0 w 456"/>
                <a:gd name="T3" fmla="*/ 39 h 182"/>
                <a:gd name="T4" fmla="*/ 18 w 456"/>
                <a:gd name="T5" fmla="*/ 81 h 182"/>
                <a:gd name="T6" fmla="*/ 8 w 456"/>
                <a:gd name="T7" fmla="*/ 157 h 182"/>
                <a:gd name="T8" fmla="*/ 40 w 456"/>
                <a:gd name="T9" fmla="*/ 161 h 182"/>
                <a:gd name="T10" fmla="*/ 41 w 456"/>
                <a:gd name="T11" fmla="*/ 158 h 182"/>
                <a:gd name="T12" fmla="*/ 48 w 456"/>
                <a:gd name="T13" fmla="*/ 137 h 182"/>
                <a:gd name="T14" fmla="*/ 62 w 456"/>
                <a:gd name="T15" fmla="*/ 128 h 182"/>
                <a:gd name="T16" fmla="*/ 96 w 456"/>
                <a:gd name="T17" fmla="*/ 126 h 182"/>
                <a:gd name="T18" fmla="*/ 120 w 456"/>
                <a:gd name="T19" fmla="*/ 128 h 182"/>
                <a:gd name="T20" fmla="*/ 236 w 456"/>
                <a:gd name="T21" fmla="*/ 121 h 182"/>
                <a:gd name="T22" fmla="*/ 427 w 456"/>
                <a:gd name="T23" fmla="*/ 123 h 182"/>
                <a:gd name="T24" fmla="*/ 454 w 456"/>
                <a:gd name="T25" fmla="*/ 119 h 182"/>
                <a:gd name="T26" fmla="*/ 456 w 456"/>
                <a:gd name="T27" fmla="*/ 118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6" h="182">
                  <a:moveTo>
                    <a:pt x="8" y="0"/>
                  </a:moveTo>
                  <a:cubicBezTo>
                    <a:pt x="5" y="15"/>
                    <a:pt x="0" y="39"/>
                    <a:pt x="0" y="39"/>
                  </a:cubicBezTo>
                  <a:cubicBezTo>
                    <a:pt x="0" y="39"/>
                    <a:pt x="21" y="58"/>
                    <a:pt x="18" y="81"/>
                  </a:cubicBezTo>
                  <a:cubicBezTo>
                    <a:pt x="9" y="103"/>
                    <a:pt x="3" y="142"/>
                    <a:pt x="8" y="157"/>
                  </a:cubicBezTo>
                  <a:cubicBezTo>
                    <a:pt x="13" y="173"/>
                    <a:pt x="36" y="182"/>
                    <a:pt x="40" y="161"/>
                  </a:cubicBezTo>
                  <a:cubicBezTo>
                    <a:pt x="40" y="160"/>
                    <a:pt x="40" y="159"/>
                    <a:pt x="41" y="158"/>
                  </a:cubicBezTo>
                  <a:cubicBezTo>
                    <a:pt x="42" y="149"/>
                    <a:pt x="45" y="142"/>
                    <a:pt x="48" y="137"/>
                  </a:cubicBezTo>
                  <a:cubicBezTo>
                    <a:pt x="52" y="131"/>
                    <a:pt x="57" y="128"/>
                    <a:pt x="62" y="128"/>
                  </a:cubicBezTo>
                  <a:cubicBezTo>
                    <a:pt x="70" y="128"/>
                    <a:pt x="82" y="126"/>
                    <a:pt x="96" y="126"/>
                  </a:cubicBezTo>
                  <a:cubicBezTo>
                    <a:pt x="104" y="126"/>
                    <a:pt x="112" y="127"/>
                    <a:pt x="120" y="128"/>
                  </a:cubicBezTo>
                  <a:cubicBezTo>
                    <a:pt x="145" y="132"/>
                    <a:pt x="226" y="123"/>
                    <a:pt x="236" y="121"/>
                  </a:cubicBezTo>
                  <a:cubicBezTo>
                    <a:pt x="245" y="118"/>
                    <a:pt x="408" y="125"/>
                    <a:pt x="427" y="123"/>
                  </a:cubicBezTo>
                  <a:cubicBezTo>
                    <a:pt x="446" y="122"/>
                    <a:pt x="454" y="119"/>
                    <a:pt x="454" y="119"/>
                  </a:cubicBezTo>
                  <a:cubicBezTo>
                    <a:pt x="456" y="118"/>
                    <a:pt x="456" y="118"/>
                    <a:pt x="456" y="118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4" name="Freeform 142">
              <a:extLst>
                <a:ext uri="{FF2B5EF4-FFF2-40B4-BE49-F238E27FC236}">
                  <a16:creationId xmlns:a16="http://schemas.microsoft.com/office/drawing/2014/main" id="{1E054137-5666-420E-8FCA-965546BA25B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8325" y="4704583"/>
              <a:ext cx="1331913" cy="300038"/>
            </a:xfrm>
            <a:custGeom>
              <a:avLst/>
              <a:gdLst>
                <a:gd name="T0" fmla="*/ 0 w 445"/>
                <a:gd name="T1" fmla="*/ 100 h 100"/>
                <a:gd name="T2" fmla="*/ 15 w 445"/>
                <a:gd name="T3" fmla="*/ 63 h 100"/>
                <a:gd name="T4" fmla="*/ 66 w 445"/>
                <a:gd name="T5" fmla="*/ 19 h 100"/>
                <a:gd name="T6" fmla="*/ 169 w 445"/>
                <a:gd name="T7" fmla="*/ 12 h 100"/>
                <a:gd name="T8" fmla="*/ 338 w 445"/>
                <a:gd name="T9" fmla="*/ 14 h 100"/>
                <a:gd name="T10" fmla="*/ 426 w 445"/>
                <a:gd name="T11" fmla="*/ 28 h 100"/>
                <a:gd name="T12" fmla="*/ 444 w 445"/>
                <a:gd name="T13" fmla="*/ 35 h 100"/>
                <a:gd name="T14" fmla="*/ 445 w 445"/>
                <a:gd name="T15" fmla="*/ 37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5" h="100">
                  <a:moveTo>
                    <a:pt x="0" y="100"/>
                  </a:moveTo>
                  <a:cubicBezTo>
                    <a:pt x="3" y="91"/>
                    <a:pt x="7" y="77"/>
                    <a:pt x="15" y="63"/>
                  </a:cubicBezTo>
                  <a:cubicBezTo>
                    <a:pt x="25" y="46"/>
                    <a:pt x="41" y="29"/>
                    <a:pt x="66" y="19"/>
                  </a:cubicBezTo>
                  <a:cubicBezTo>
                    <a:pt x="110" y="0"/>
                    <a:pt x="153" y="10"/>
                    <a:pt x="169" y="12"/>
                  </a:cubicBezTo>
                  <a:cubicBezTo>
                    <a:pt x="185" y="14"/>
                    <a:pt x="313" y="12"/>
                    <a:pt x="338" y="14"/>
                  </a:cubicBezTo>
                  <a:cubicBezTo>
                    <a:pt x="356" y="16"/>
                    <a:pt x="400" y="20"/>
                    <a:pt x="426" y="28"/>
                  </a:cubicBezTo>
                  <a:cubicBezTo>
                    <a:pt x="434" y="30"/>
                    <a:pt x="440" y="33"/>
                    <a:pt x="444" y="35"/>
                  </a:cubicBezTo>
                  <a:cubicBezTo>
                    <a:pt x="444" y="36"/>
                    <a:pt x="445" y="37"/>
                    <a:pt x="445" y="37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5" name="Freeform 143">
              <a:extLst>
                <a:ext uri="{FF2B5EF4-FFF2-40B4-BE49-F238E27FC236}">
                  <a16:creationId xmlns:a16="http://schemas.microsoft.com/office/drawing/2014/main" id="{74D2EC94-9E04-4000-91BC-B81193DCA87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8725" y="3791771"/>
              <a:ext cx="690563" cy="2206625"/>
            </a:xfrm>
            <a:custGeom>
              <a:avLst/>
              <a:gdLst>
                <a:gd name="T0" fmla="*/ 227 w 231"/>
                <a:gd name="T1" fmla="*/ 482 h 737"/>
                <a:gd name="T2" fmla="*/ 229 w 231"/>
                <a:gd name="T3" fmla="*/ 660 h 737"/>
                <a:gd name="T4" fmla="*/ 230 w 231"/>
                <a:gd name="T5" fmla="*/ 675 h 737"/>
                <a:gd name="T6" fmla="*/ 231 w 231"/>
                <a:gd name="T7" fmla="*/ 702 h 737"/>
                <a:gd name="T8" fmla="*/ 229 w 231"/>
                <a:gd name="T9" fmla="*/ 722 h 737"/>
                <a:gd name="T10" fmla="*/ 224 w 231"/>
                <a:gd name="T11" fmla="*/ 727 h 737"/>
                <a:gd name="T12" fmla="*/ 173 w 231"/>
                <a:gd name="T13" fmla="*/ 733 h 737"/>
                <a:gd name="T14" fmla="*/ 92 w 231"/>
                <a:gd name="T15" fmla="*/ 702 h 737"/>
                <a:gd name="T16" fmla="*/ 56 w 231"/>
                <a:gd name="T17" fmla="*/ 685 h 737"/>
                <a:gd name="T18" fmla="*/ 53 w 231"/>
                <a:gd name="T19" fmla="*/ 661 h 737"/>
                <a:gd name="T20" fmla="*/ 57 w 231"/>
                <a:gd name="T21" fmla="*/ 653 h 737"/>
                <a:gd name="T22" fmla="*/ 80 w 231"/>
                <a:gd name="T23" fmla="*/ 565 h 737"/>
                <a:gd name="T24" fmla="*/ 29 w 231"/>
                <a:gd name="T25" fmla="*/ 387 h 737"/>
                <a:gd name="T26" fmla="*/ 5 w 231"/>
                <a:gd name="T27" fmla="*/ 219 h 737"/>
                <a:gd name="T28" fmla="*/ 9 w 231"/>
                <a:gd name="T29" fmla="*/ 0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1" h="737">
                  <a:moveTo>
                    <a:pt x="227" y="482"/>
                  </a:moveTo>
                  <a:cubicBezTo>
                    <a:pt x="230" y="540"/>
                    <a:pt x="226" y="629"/>
                    <a:pt x="229" y="660"/>
                  </a:cubicBezTo>
                  <a:cubicBezTo>
                    <a:pt x="230" y="665"/>
                    <a:pt x="230" y="670"/>
                    <a:pt x="230" y="675"/>
                  </a:cubicBezTo>
                  <a:cubicBezTo>
                    <a:pt x="231" y="685"/>
                    <a:pt x="231" y="694"/>
                    <a:pt x="231" y="702"/>
                  </a:cubicBezTo>
                  <a:cubicBezTo>
                    <a:pt x="230" y="711"/>
                    <a:pt x="230" y="718"/>
                    <a:pt x="229" y="722"/>
                  </a:cubicBezTo>
                  <a:cubicBezTo>
                    <a:pt x="229" y="724"/>
                    <a:pt x="227" y="725"/>
                    <a:pt x="224" y="727"/>
                  </a:cubicBezTo>
                  <a:cubicBezTo>
                    <a:pt x="214" y="733"/>
                    <a:pt x="192" y="737"/>
                    <a:pt x="173" y="733"/>
                  </a:cubicBezTo>
                  <a:cubicBezTo>
                    <a:pt x="148" y="728"/>
                    <a:pt x="102" y="705"/>
                    <a:pt x="92" y="702"/>
                  </a:cubicBezTo>
                  <a:cubicBezTo>
                    <a:pt x="82" y="699"/>
                    <a:pt x="56" y="685"/>
                    <a:pt x="56" y="685"/>
                  </a:cubicBezTo>
                  <a:cubicBezTo>
                    <a:pt x="56" y="685"/>
                    <a:pt x="48" y="679"/>
                    <a:pt x="53" y="661"/>
                  </a:cubicBezTo>
                  <a:cubicBezTo>
                    <a:pt x="54" y="659"/>
                    <a:pt x="55" y="656"/>
                    <a:pt x="57" y="653"/>
                  </a:cubicBezTo>
                  <a:cubicBezTo>
                    <a:pt x="65" y="634"/>
                    <a:pt x="81" y="605"/>
                    <a:pt x="80" y="565"/>
                  </a:cubicBezTo>
                  <a:cubicBezTo>
                    <a:pt x="78" y="519"/>
                    <a:pt x="46" y="416"/>
                    <a:pt x="29" y="387"/>
                  </a:cubicBezTo>
                  <a:cubicBezTo>
                    <a:pt x="12" y="358"/>
                    <a:pt x="0" y="257"/>
                    <a:pt x="5" y="219"/>
                  </a:cubicBezTo>
                  <a:cubicBezTo>
                    <a:pt x="10" y="182"/>
                    <a:pt x="6" y="16"/>
                    <a:pt x="9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6" name="Freeform 144">
              <a:extLst>
                <a:ext uri="{FF2B5EF4-FFF2-40B4-BE49-F238E27FC236}">
                  <a16:creationId xmlns:a16="http://schemas.microsoft.com/office/drawing/2014/main" id="{51F8E78A-F43D-4109-8585-190C7ED10C2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9288" y="5785671"/>
              <a:ext cx="77788" cy="26988"/>
            </a:xfrm>
            <a:custGeom>
              <a:avLst/>
              <a:gdLst>
                <a:gd name="T0" fmla="*/ 0 w 26"/>
                <a:gd name="T1" fmla="*/ 9 h 9"/>
                <a:gd name="T2" fmla="*/ 26 w 26"/>
                <a:gd name="T3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6" h="9">
                  <a:moveTo>
                    <a:pt x="0" y="9"/>
                  </a:moveTo>
                  <a:cubicBezTo>
                    <a:pt x="18" y="7"/>
                    <a:pt x="23" y="1"/>
                    <a:pt x="26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7" name="Freeform 145">
              <a:extLst>
                <a:ext uri="{FF2B5EF4-FFF2-40B4-BE49-F238E27FC236}">
                  <a16:creationId xmlns:a16="http://schemas.microsoft.com/office/drawing/2014/main" id="{19DFBBC6-5CBA-44E1-998F-E09F1DA33A1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9288" y="5799958"/>
              <a:ext cx="80963" cy="93663"/>
            </a:xfrm>
            <a:custGeom>
              <a:avLst/>
              <a:gdLst>
                <a:gd name="T0" fmla="*/ 22 w 27"/>
                <a:gd name="T1" fmla="*/ 0 h 31"/>
                <a:gd name="T2" fmla="*/ 26 w 27"/>
                <a:gd name="T3" fmla="*/ 13 h 31"/>
                <a:gd name="T4" fmla="*/ 26 w 27"/>
                <a:gd name="T5" fmla="*/ 23 h 31"/>
                <a:gd name="T6" fmla="*/ 0 w 27"/>
                <a:gd name="T7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1">
                  <a:moveTo>
                    <a:pt x="22" y="0"/>
                  </a:moveTo>
                  <a:cubicBezTo>
                    <a:pt x="23" y="3"/>
                    <a:pt x="25" y="8"/>
                    <a:pt x="26" y="13"/>
                  </a:cubicBezTo>
                  <a:cubicBezTo>
                    <a:pt x="27" y="17"/>
                    <a:pt x="27" y="22"/>
                    <a:pt x="26" y="23"/>
                  </a:cubicBezTo>
                  <a:cubicBezTo>
                    <a:pt x="23" y="27"/>
                    <a:pt x="0" y="31"/>
                    <a:pt x="0" y="31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8" name="Freeform 146">
              <a:extLst>
                <a:ext uri="{FF2B5EF4-FFF2-40B4-BE49-F238E27FC236}">
                  <a16:creationId xmlns:a16="http://schemas.microsoft.com/office/drawing/2014/main" id="{6BFDF509-837B-461D-8E3F-E1D3AC6B6D9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3950" y="5839646"/>
              <a:ext cx="774700" cy="217488"/>
            </a:xfrm>
            <a:custGeom>
              <a:avLst/>
              <a:gdLst>
                <a:gd name="T0" fmla="*/ 259 w 259"/>
                <a:gd name="T1" fmla="*/ 43 h 73"/>
                <a:gd name="T2" fmla="*/ 221 w 259"/>
                <a:gd name="T3" fmla="*/ 69 h 73"/>
                <a:gd name="T4" fmla="*/ 60 w 259"/>
                <a:gd name="T5" fmla="*/ 65 h 73"/>
                <a:gd name="T6" fmla="*/ 13 w 259"/>
                <a:gd name="T7" fmla="*/ 43 h 73"/>
                <a:gd name="T8" fmla="*/ 29 w 259"/>
                <a:gd name="T9" fmla="*/ 13 h 73"/>
                <a:gd name="T10" fmla="*/ 61 w 259"/>
                <a:gd name="T11" fmla="*/ 4 h 73"/>
                <a:gd name="T12" fmla="*/ 91 w 259"/>
                <a:gd name="T13" fmla="*/ 1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9" h="73">
                  <a:moveTo>
                    <a:pt x="259" y="43"/>
                  </a:moveTo>
                  <a:cubicBezTo>
                    <a:pt x="255" y="63"/>
                    <a:pt x="254" y="65"/>
                    <a:pt x="221" y="69"/>
                  </a:cubicBezTo>
                  <a:cubicBezTo>
                    <a:pt x="189" y="73"/>
                    <a:pt x="79" y="68"/>
                    <a:pt x="60" y="65"/>
                  </a:cubicBezTo>
                  <a:cubicBezTo>
                    <a:pt x="40" y="61"/>
                    <a:pt x="16" y="52"/>
                    <a:pt x="13" y="43"/>
                  </a:cubicBezTo>
                  <a:cubicBezTo>
                    <a:pt x="10" y="34"/>
                    <a:pt x="0" y="22"/>
                    <a:pt x="29" y="13"/>
                  </a:cubicBezTo>
                  <a:cubicBezTo>
                    <a:pt x="42" y="9"/>
                    <a:pt x="52" y="6"/>
                    <a:pt x="61" y="4"/>
                  </a:cubicBezTo>
                  <a:cubicBezTo>
                    <a:pt x="71" y="1"/>
                    <a:pt x="80" y="0"/>
                    <a:pt x="91" y="1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9" name="Freeform 147">
              <a:extLst>
                <a:ext uri="{FF2B5EF4-FFF2-40B4-BE49-F238E27FC236}">
                  <a16:creationId xmlns:a16="http://schemas.microsoft.com/office/drawing/2014/main" id="{D9898AA7-8AE9-4183-9F1F-6D8D3224020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9838" y="5734871"/>
              <a:ext cx="158750" cy="115888"/>
            </a:xfrm>
            <a:custGeom>
              <a:avLst/>
              <a:gdLst>
                <a:gd name="T0" fmla="*/ 22 w 53"/>
                <a:gd name="T1" fmla="*/ 39 h 39"/>
                <a:gd name="T2" fmla="*/ 9 w 53"/>
                <a:gd name="T3" fmla="*/ 17 h 39"/>
                <a:gd name="T4" fmla="*/ 53 w 53"/>
                <a:gd name="T5" fmla="*/ 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39">
                  <a:moveTo>
                    <a:pt x="22" y="39"/>
                  </a:moveTo>
                  <a:cubicBezTo>
                    <a:pt x="8" y="34"/>
                    <a:pt x="0" y="25"/>
                    <a:pt x="9" y="17"/>
                  </a:cubicBezTo>
                  <a:cubicBezTo>
                    <a:pt x="17" y="9"/>
                    <a:pt x="42" y="0"/>
                    <a:pt x="53" y="4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0" name="Freeform 148">
              <a:extLst>
                <a:ext uri="{FF2B5EF4-FFF2-40B4-BE49-F238E27FC236}">
                  <a16:creationId xmlns:a16="http://schemas.microsoft.com/office/drawing/2014/main" id="{D4699013-BD5E-416F-BF2D-159BBE0E63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8438" y="5390383"/>
              <a:ext cx="209550" cy="409575"/>
            </a:xfrm>
            <a:custGeom>
              <a:avLst/>
              <a:gdLst>
                <a:gd name="T0" fmla="*/ 0 w 70"/>
                <a:gd name="T1" fmla="*/ 137 h 137"/>
                <a:gd name="T2" fmla="*/ 70 w 70"/>
                <a:gd name="T3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0" h="137">
                  <a:moveTo>
                    <a:pt x="0" y="137"/>
                  </a:moveTo>
                  <a:cubicBezTo>
                    <a:pt x="36" y="109"/>
                    <a:pt x="62" y="54"/>
                    <a:pt x="70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1" name="Freeform 149">
              <a:extLst>
                <a:ext uri="{FF2B5EF4-FFF2-40B4-BE49-F238E27FC236}">
                  <a16:creationId xmlns:a16="http://schemas.microsoft.com/office/drawing/2014/main" id="{DFC06707-3CBC-4579-BB3F-1D08472CA8C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6538" y="5157021"/>
              <a:ext cx="149225" cy="304800"/>
            </a:xfrm>
            <a:custGeom>
              <a:avLst/>
              <a:gdLst>
                <a:gd name="T0" fmla="*/ 0 w 50"/>
                <a:gd name="T1" fmla="*/ 102 h 102"/>
                <a:gd name="T2" fmla="*/ 50 w 50"/>
                <a:gd name="T3" fmla="*/ 17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" h="102">
                  <a:moveTo>
                    <a:pt x="0" y="102"/>
                  </a:moveTo>
                  <a:cubicBezTo>
                    <a:pt x="23" y="44"/>
                    <a:pt x="38" y="0"/>
                    <a:pt x="50" y="17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2" name="Freeform 150">
              <a:extLst>
                <a:ext uri="{FF2B5EF4-FFF2-40B4-BE49-F238E27FC236}">
                  <a16:creationId xmlns:a16="http://schemas.microsoft.com/office/drawing/2014/main" id="{61C6E709-78C4-4420-B047-B91953CD44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4000" y="4169596"/>
              <a:ext cx="219075" cy="646113"/>
            </a:xfrm>
            <a:custGeom>
              <a:avLst/>
              <a:gdLst>
                <a:gd name="T0" fmla="*/ 0 w 73"/>
                <a:gd name="T1" fmla="*/ 0 h 216"/>
                <a:gd name="T2" fmla="*/ 58 w 73"/>
                <a:gd name="T3" fmla="*/ 187 h 216"/>
                <a:gd name="T4" fmla="*/ 73 w 73"/>
                <a:gd name="T5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3" h="216">
                  <a:moveTo>
                    <a:pt x="0" y="0"/>
                  </a:moveTo>
                  <a:cubicBezTo>
                    <a:pt x="14" y="71"/>
                    <a:pt x="45" y="163"/>
                    <a:pt x="58" y="187"/>
                  </a:cubicBezTo>
                  <a:cubicBezTo>
                    <a:pt x="70" y="210"/>
                    <a:pt x="73" y="216"/>
                    <a:pt x="73" y="216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3" name="Freeform 151">
              <a:extLst>
                <a:ext uri="{FF2B5EF4-FFF2-40B4-BE49-F238E27FC236}">
                  <a16:creationId xmlns:a16="http://schemas.microsoft.com/office/drawing/2014/main" id="{AE97545F-9468-4E07-8028-E88FB185B4C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3200" y="4339458"/>
              <a:ext cx="87313" cy="357188"/>
            </a:xfrm>
            <a:custGeom>
              <a:avLst/>
              <a:gdLst>
                <a:gd name="T0" fmla="*/ 0 w 29"/>
                <a:gd name="T1" fmla="*/ 0 h 119"/>
                <a:gd name="T2" fmla="*/ 29 w 29"/>
                <a:gd name="T3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9" h="119">
                  <a:moveTo>
                    <a:pt x="0" y="0"/>
                  </a:moveTo>
                  <a:cubicBezTo>
                    <a:pt x="1" y="56"/>
                    <a:pt x="29" y="119"/>
                    <a:pt x="29" y="119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4" name="Freeform 152">
              <a:extLst>
                <a:ext uri="{FF2B5EF4-FFF2-40B4-BE49-F238E27FC236}">
                  <a16:creationId xmlns:a16="http://schemas.microsoft.com/office/drawing/2014/main" id="{927BD1C0-F0B9-439A-BA71-1E336602D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0800" y="4414071"/>
              <a:ext cx="225425" cy="527050"/>
            </a:xfrm>
            <a:custGeom>
              <a:avLst/>
              <a:gdLst>
                <a:gd name="T0" fmla="*/ 0 w 75"/>
                <a:gd name="T1" fmla="*/ 0 h 176"/>
                <a:gd name="T2" fmla="*/ 75 w 75"/>
                <a:gd name="T3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176">
                  <a:moveTo>
                    <a:pt x="0" y="0"/>
                  </a:moveTo>
                  <a:cubicBezTo>
                    <a:pt x="30" y="98"/>
                    <a:pt x="59" y="152"/>
                    <a:pt x="75" y="176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5" name="Freeform 153">
              <a:extLst>
                <a:ext uri="{FF2B5EF4-FFF2-40B4-BE49-F238E27FC236}">
                  <a16:creationId xmlns:a16="http://schemas.microsoft.com/office/drawing/2014/main" id="{BBAE11F5-AF5D-4836-B0B4-8782E8F2221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9388" y="4934771"/>
              <a:ext cx="53975" cy="303213"/>
            </a:xfrm>
            <a:custGeom>
              <a:avLst/>
              <a:gdLst>
                <a:gd name="T0" fmla="*/ 0 w 18"/>
                <a:gd name="T1" fmla="*/ 0 h 101"/>
                <a:gd name="T2" fmla="*/ 2 w 18"/>
                <a:gd name="T3" fmla="*/ 65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" h="101">
                  <a:moveTo>
                    <a:pt x="0" y="0"/>
                  </a:moveTo>
                  <a:cubicBezTo>
                    <a:pt x="14" y="34"/>
                    <a:pt x="18" y="101"/>
                    <a:pt x="2" y="65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6" name="Freeform 154">
              <a:extLst>
                <a:ext uri="{FF2B5EF4-FFF2-40B4-BE49-F238E27FC236}">
                  <a16:creationId xmlns:a16="http://schemas.microsoft.com/office/drawing/2014/main" id="{F01755BD-4DC8-4D2D-BD7F-2BFB6ABA52B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3850" y="3972746"/>
              <a:ext cx="241300" cy="227013"/>
            </a:xfrm>
            <a:custGeom>
              <a:avLst/>
              <a:gdLst>
                <a:gd name="T0" fmla="*/ 0 w 81"/>
                <a:gd name="T1" fmla="*/ 0 h 76"/>
                <a:gd name="T2" fmla="*/ 79 w 81"/>
                <a:gd name="T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" h="76">
                  <a:moveTo>
                    <a:pt x="0" y="0"/>
                  </a:moveTo>
                  <a:cubicBezTo>
                    <a:pt x="34" y="25"/>
                    <a:pt x="81" y="68"/>
                    <a:pt x="79" y="76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7" name="Freeform 155">
              <a:extLst>
                <a:ext uri="{FF2B5EF4-FFF2-40B4-BE49-F238E27FC236}">
                  <a16:creationId xmlns:a16="http://schemas.microsoft.com/office/drawing/2014/main" id="{B719B5E0-CEB8-48A8-95B6-9AE22A1C08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4175" y="3869558"/>
              <a:ext cx="214313" cy="185738"/>
            </a:xfrm>
            <a:custGeom>
              <a:avLst/>
              <a:gdLst>
                <a:gd name="T0" fmla="*/ 0 w 72"/>
                <a:gd name="T1" fmla="*/ 0 h 62"/>
                <a:gd name="T2" fmla="*/ 72 w 72"/>
                <a:gd name="T3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" h="62">
                  <a:moveTo>
                    <a:pt x="0" y="0"/>
                  </a:moveTo>
                  <a:cubicBezTo>
                    <a:pt x="14" y="18"/>
                    <a:pt x="72" y="50"/>
                    <a:pt x="72" y="62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8" name="Freeform 156">
              <a:extLst>
                <a:ext uri="{FF2B5EF4-FFF2-40B4-BE49-F238E27FC236}">
                  <a16:creationId xmlns:a16="http://schemas.microsoft.com/office/drawing/2014/main" id="{3C9C03AC-C741-4CCF-A122-92C8FC6E42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4675" y="3852096"/>
              <a:ext cx="60325" cy="87313"/>
            </a:xfrm>
            <a:custGeom>
              <a:avLst/>
              <a:gdLst>
                <a:gd name="T0" fmla="*/ 0 w 20"/>
                <a:gd name="T1" fmla="*/ 0 h 29"/>
                <a:gd name="T2" fmla="*/ 20 w 20"/>
                <a:gd name="T3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" h="29">
                  <a:moveTo>
                    <a:pt x="0" y="0"/>
                  </a:moveTo>
                  <a:cubicBezTo>
                    <a:pt x="10" y="5"/>
                    <a:pt x="20" y="29"/>
                    <a:pt x="20" y="29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9" name="Freeform 157">
              <a:extLst>
                <a:ext uri="{FF2B5EF4-FFF2-40B4-BE49-F238E27FC236}">
                  <a16:creationId xmlns:a16="http://schemas.microsoft.com/office/drawing/2014/main" id="{C9567A09-8DC9-426C-B61A-9B67E79DF84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8813" y="5171308"/>
              <a:ext cx="65088" cy="515938"/>
            </a:xfrm>
            <a:custGeom>
              <a:avLst/>
              <a:gdLst>
                <a:gd name="T0" fmla="*/ 22 w 22"/>
                <a:gd name="T1" fmla="*/ 172 h 172"/>
                <a:gd name="T2" fmla="*/ 10 w 22"/>
                <a:gd name="T3" fmla="*/ 140 h 172"/>
                <a:gd name="T4" fmla="*/ 0 w 22"/>
                <a:gd name="T5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172">
                  <a:moveTo>
                    <a:pt x="22" y="172"/>
                  </a:moveTo>
                  <a:cubicBezTo>
                    <a:pt x="21" y="161"/>
                    <a:pt x="15" y="146"/>
                    <a:pt x="10" y="140"/>
                  </a:cubicBezTo>
                  <a:cubicBezTo>
                    <a:pt x="13" y="121"/>
                    <a:pt x="7" y="29"/>
                    <a:pt x="0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0" name="Freeform 158">
              <a:extLst>
                <a:ext uri="{FF2B5EF4-FFF2-40B4-BE49-F238E27FC236}">
                  <a16:creationId xmlns:a16="http://schemas.microsoft.com/office/drawing/2014/main" id="{47EADCB5-7DEE-49BE-9936-E5D1824862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3900" y="5687246"/>
              <a:ext cx="3175" cy="14288"/>
            </a:xfrm>
            <a:custGeom>
              <a:avLst/>
              <a:gdLst>
                <a:gd name="T0" fmla="*/ 0 w 1"/>
                <a:gd name="T1" fmla="*/ 0 h 5"/>
                <a:gd name="T2" fmla="*/ 1 w 1"/>
                <a:gd name="T3" fmla="*/ 5 h 5"/>
                <a:gd name="T4" fmla="*/ 0 w 1"/>
                <a:gd name="T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">
                  <a:moveTo>
                    <a:pt x="0" y="0"/>
                  </a:moveTo>
                  <a:cubicBezTo>
                    <a:pt x="1" y="3"/>
                    <a:pt x="1" y="5"/>
                    <a:pt x="1" y="5"/>
                  </a:cubicBezTo>
                  <a:cubicBezTo>
                    <a:pt x="1" y="3"/>
                    <a:pt x="1" y="2"/>
                    <a:pt x="0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1" name="Freeform 159">
              <a:extLst>
                <a:ext uri="{FF2B5EF4-FFF2-40B4-BE49-F238E27FC236}">
                  <a16:creationId xmlns:a16="http://schemas.microsoft.com/office/drawing/2014/main" id="{2F4CDFEE-CBE5-4204-A020-6D20AEE720A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3900" y="568724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2" name="Freeform 160">
              <a:extLst>
                <a:ext uri="{FF2B5EF4-FFF2-40B4-BE49-F238E27FC236}">
                  <a16:creationId xmlns:a16="http://schemas.microsoft.com/office/drawing/2014/main" id="{F06A086A-69C2-4F06-AAE7-DBB2ED4602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0088" y="5144321"/>
              <a:ext cx="23813" cy="542925"/>
            </a:xfrm>
            <a:custGeom>
              <a:avLst/>
              <a:gdLst>
                <a:gd name="T0" fmla="*/ 0 w 8"/>
                <a:gd name="T1" fmla="*/ 0 h 181"/>
                <a:gd name="T2" fmla="*/ 8 w 8"/>
                <a:gd name="T3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" h="181">
                  <a:moveTo>
                    <a:pt x="0" y="0"/>
                  </a:moveTo>
                  <a:cubicBezTo>
                    <a:pt x="1" y="73"/>
                    <a:pt x="7" y="160"/>
                    <a:pt x="8" y="181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3" name="Freeform 161">
              <a:extLst>
                <a:ext uri="{FF2B5EF4-FFF2-40B4-BE49-F238E27FC236}">
                  <a16:creationId xmlns:a16="http://schemas.microsoft.com/office/drawing/2014/main" id="{C91B4CB1-A4E3-4E18-8DDF-1EFEE18E2CC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7075" y="5139558"/>
              <a:ext cx="122238" cy="1089025"/>
            </a:xfrm>
            <a:custGeom>
              <a:avLst/>
              <a:gdLst>
                <a:gd name="T0" fmla="*/ 0 w 41"/>
                <a:gd name="T1" fmla="*/ 188 h 364"/>
                <a:gd name="T2" fmla="*/ 0 w 41"/>
                <a:gd name="T3" fmla="*/ 216 h 364"/>
                <a:gd name="T4" fmla="*/ 0 w 41"/>
                <a:gd name="T5" fmla="*/ 220 h 364"/>
                <a:gd name="T6" fmla="*/ 0 w 41"/>
                <a:gd name="T7" fmla="*/ 234 h 364"/>
                <a:gd name="T8" fmla="*/ 0 w 41"/>
                <a:gd name="T9" fmla="*/ 244 h 364"/>
                <a:gd name="T10" fmla="*/ 4 w 41"/>
                <a:gd name="T11" fmla="*/ 357 h 364"/>
                <a:gd name="T12" fmla="*/ 40 w 41"/>
                <a:gd name="T13" fmla="*/ 357 h 364"/>
                <a:gd name="T14" fmla="*/ 25 w 41"/>
                <a:gd name="T15" fmla="*/ 31 h 364"/>
                <a:gd name="T16" fmla="*/ 25 w 41"/>
                <a:gd name="T17" fmla="*/ 0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364">
                  <a:moveTo>
                    <a:pt x="0" y="188"/>
                  </a:moveTo>
                  <a:cubicBezTo>
                    <a:pt x="0" y="203"/>
                    <a:pt x="0" y="212"/>
                    <a:pt x="0" y="216"/>
                  </a:cubicBezTo>
                  <a:cubicBezTo>
                    <a:pt x="0" y="219"/>
                    <a:pt x="0" y="220"/>
                    <a:pt x="0" y="220"/>
                  </a:cubicBezTo>
                  <a:cubicBezTo>
                    <a:pt x="0" y="234"/>
                    <a:pt x="0" y="234"/>
                    <a:pt x="0" y="234"/>
                  </a:cubicBezTo>
                  <a:cubicBezTo>
                    <a:pt x="0" y="244"/>
                    <a:pt x="0" y="244"/>
                    <a:pt x="0" y="244"/>
                  </a:cubicBezTo>
                  <a:cubicBezTo>
                    <a:pt x="4" y="357"/>
                    <a:pt x="4" y="357"/>
                    <a:pt x="4" y="357"/>
                  </a:cubicBezTo>
                  <a:cubicBezTo>
                    <a:pt x="13" y="364"/>
                    <a:pt x="38" y="361"/>
                    <a:pt x="40" y="357"/>
                  </a:cubicBezTo>
                  <a:cubicBezTo>
                    <a:pt x="41" y="353"/>
                    <a:pt x="28" y="118"/>
                    <a:pt x="25" y="31"/>
                  </a:cubicBezTo>
                  <a:cubicBezTo>
                    <a:pt x="25" y="15"/>
                    <a:pt x="25" y="4"/>
                    <a:pt x="25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4" name="Freeform 162">
              <a:extLst>
                <a:ext uri="{FF2B5EF4-FFF2-40B4-BE49-F238E27FC236}">
                  <a16:creationId xmlns:a16="http://schemas.microsoft.com/office/drawing/2014/main" id="{CEEB5373-B62C-42D7-981A-21A3A1E0F1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9600" y="3894958"/>
              <a:ext cx="298450" cy="2317750"/>
            </a:xfrm>
            <a:custGeom>
              <a:avLst/>
              <a:gdLst>
                <a:gd name="T0" fmla="*/ 30 w 100"/>
                <a:gd name="T1" fmla="*/ 476 h 775"/>
                <a:gd name="T2" fmla="*/ 53 w 100"/>
                <a:gd name="T3" fmla="*/ 628 h 775"/>
                <a:gd name="T4" fmla="*/ 65 w 100"/>
                <a:gd name="T5" fmla="*/ 677 h 775"/>
                <a:gd name="T6" fmla="*/ 86 w 100"/>
                <a:gd name="T7" fmla="*/ 771 h 775"/>
                <a:gd name="T8" fmla="*/ 53 w 100"/>
                <a:gd name="T9" fmla="*/ 760 h 775"/>
                <a:gd name="T10" fmla="*/ 0 w 100"/>
                <a:gd name="T11" fmla="*/ 506 h 775"/>
                <a:gd name="T12" fmla="*/ 1 w 100"/>
                <a:gd name="T13" fmla="*/ 457 h 775"/>
                <a:gd name="T14" fmla="*/ 1 w 100"/>
                <a:gd name="T15" fmla="*/ 408 h 775"/>
                <a:gd name="T16" fmla="*/ 6 w 100"/>
                <a:gd name="T17" fmla="*/ 306 h 775"/>
                <a:gd name="T18" fmla="*/ 12 w 100"/>
                <a:gd name="T19" fmla="*/ 260 h 775"/>
                <a:gd name="T20" fmla="*/ 31 w 100"/>
                <a:gd name="T21" fmla="*/ 176 h 775"/>
                <a:gd name="T22" fmla="*/ 67 w 100"/>
                <a:gd name="T23" fmla="*/ 29 h 775"/>
                <a:gd name="T24" fmla="*/ 80 w 100"/>
                <a:gd name="T25" fmla="*/ 4 h 775"/>
                <a:gd name="T26" fmla="*/ 97 w 100"/>
                <a:gd name="T27" fmla="*/ 5 h 775"/>
                <a:gd name="T28" fmla="*/ 100 w 100"/>
                <a:gd name="T29" fmla="*/ 7 h 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0" h="775">
                  <a:moveTo>
                    <a:pt x="30" y="476"/>
                  </a:moveTo>
                  <a:cubicBezTo>
                    <a:pt x="31" y="512"/>
                    <a:pt x="37" y="560"/>
                    <a:pt x="53" y="628"/>
                  </a:cubicBezTo>
                  <a:cubicBezTo>
                    <a:pt x="56" y="643"/>
                    <a:pt x="60" y="660"/>
                    <a:pt x="65" y="677"/>
                  </a:cubicBezTo>
                  <a:cubicBezTo>
                    <a:pt x="75" y="716"/>
                    <a:pt x="88" y="771"/>
                    <a:pt x="86" y="771"/>
                  </a:cubicBezTo>
                  <a:cubicBezTo>
                    <a:pt x="67" y="774"/>
                    <a:pt x="59" y="775"/>
                    <a:pt x="53" y="760"/>
                  </a:cubicBezTo>
                  <a:cubicBezTo>
                    <a:pt x="46" y="744"/>
                    <a:pt x="0" y="539"/>
                    <a:pt x="0" y="506"/>
                  </a:cubicBezTo>
                  <a:cubicBezTo>
                    <a:pt x="0" y="497"/>
                    <a:pt x="0" y="479"/>
                    <a:pt x="1" y="457"/>
                  </a:cubicBezTo>
                  <a:cubicBezTo>
                    <a:pt x="1" y="442"/>
                    <a:pt x="1" y="425"/>
                    <a:pt x="1" y="408"/>
                  </a:cubicBezTo>
                  <a:cubicBezTo>
                    <a:pt x="2" y="374"/>
                    <a:pt x="3" y="337"/>
                    <a:pt x="6" y="306"/>
                  </a:cubicBezTo>
                  <a:cubicBezTo>
                    <a:pt x="7" y="287"/>
                    <a:pt x="9" y="271"/>
                    <a:pt x="12" y="260"/>
                  </a:cubicBezTo>
                  <a:cubicBezTo>
                    <a:pt x="16" y="242"/>
                    <a:pt x="23" y="210"/>
                    <a:pt x="31" y="176"/>
                  </a:cubicBezTo>
                  <a:cubicBezTo>
                    <a:pt x="45" y="114"/>
                    <a:pt x="60" y="45"/>
                    <a:pt x="67" y="29"/>
                  </a:cubicBezTo>
                  <a:cubicBezTo>
                    <a:pt x="72" y="18"/>
                    <a:pt x="76" y="9"/>
                    <a:pt x="80" y="4"/>
                  </a:cubicBezTo>
                  <a:cubicBezTo>
                    <a:pt x="85" y="0"/>
                    <a:pt x="90" y="0"/>
                    <a:pt x="97" y="5"/>
                  </a:cubicBezTo>
                  <a:cubicBezTo>
                    <a:pt x="98" y="5"/>
                    <a:pt x="99" y="6"/>
                    <a:pt x="100" y="7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5" name="Freeform 163">
              <a:extLst>
                <a:ext uri="{FF2B5EF4-FFF2-40B4-BE49-F238E27FC236}">
                  <a16:creationId xmlns:a16="http://schemas.microsoft.com/office/drawing/2014/main" id="{998B7D56-FDCE-4A85-9C90-4804E4DF4F2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5325" y="3915596"/>
              <a:ext cx="246063" cy="1400175"/>
            </a:xfrm>
            <a:custGeom>
              <a:avLst/>
              <a:gdLst>
                <a:gd name="T0" fmla="*/ 71 w 82"/>
                <a:gd name="T1" fmla="*/ 0 h 468"/>
                <a:gd name="T2" fmla="*/ 68 w 82"/>
                <a:gd name="T3" fmla="*/ 39 h 468"/>
                <a:gd name="T4" fmla="*/ 17 w 82"/>
                <a:gd name="T5" fmla="*/ 238 h 468"/>
                <a:gd name="T6" fmla="*/ 0 w 82"/>
                <a:gd name="T7" fmla="*/ 450 h 468"/>
                <a:gd name="T8" fmla="*/ 1 w 82"/>
                <a:gd name="T9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468">
                  <a:moveTo>
                    <a:pt x="71" y="0"/>
                  </a:moveTo>
                  <a:cubicBezTo>
                    <a:pt x="82" y="10"/>
                    <a:pt x="71" y="27"/>
                    <a:pt x="68" y="39"/>
                  </a:cubicBezTo>
                  <a:cubicBezTo>
                    <a:pt x="66" y="51"/>
                    <a:pt x="28" y="166"/>
                    <a:pt x="17" y="238"/>
                  </a:cubicBezTo>
                  <a:cubicBezTo>
                    <a:pt x="5" y="310"/>
                    <a:pt x="0" y="404"/>
                    <a:pt x="0" y="450"/>
                  </a:cubicBezTo>
                  <a:cubicBezTo>
                    <a:pt x="0" y="456"/>
                    <a:pt x="1" y="462"/>
                    <a:pt x="1" y="468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6" name="Freeform 164">
              <a:extLst>
                <a:ext uri="{FF2B5EF4-FFF2-40B4-BE49-F238E27FC236}">
                  <a16:creationId xmlns:a16="http://schemas.microsoft.com/office/drawing/2014/main" id="{05679ECF-2D42-4313-AF07-BC18BA9BB99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1688" y="5231633"/>
              <a:ext cx="1077913" cy="36513"/>
            </a:xfrm>
            <a:custGeom>
              <a:avLst/>
              <a:gdLst>
                <a:gd name="T0" fmla="*/ 0 w 360"/>
                <a:gd name="T1" fmla="*/ 0 h 12"/>
                <a:gd name="T2" fmla="*/ 0 w 360"/>
                <a:gd name="T3" fmla="*/ 0 h 12"/>
                <a:gd name="T4" fmla="*/ 10 w 360"/>
                <a:gd name="T5" fmla="*/ 0 h 12"/>
                <a:gd name="T6" fmla="*/ 36 w 360"/>
                <a:gd name="T7" fmla="*/ 1 h 12"/>
                <a:gd name="T8" fmla="*/ 360 w 360"/>
                <a:gd name="T9" fmla="*/ 1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0" h="1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" y="0"/>
                    <a:pt x="6" y="0"/>
                    <a:pt x="10" y="0"/>
                  </a:cubicBezTo>
                  <a:cubicBezTo>
                    <a:pt x="17" y="0"/>
                    <a:pt x="26" y="1"/>
                    <a:pt x="36" y="1"/>
                  </a:cubicBezTo>
                  <a:cubicBezTo>
                    <a:pt x="133" y="4"/>
                    <a:pt x="348" y="12"/>
                    <a:pt x="360" y="1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7" name="Freeform 165">
              <a:extLst>
                <a:ext uri="{FF2B5EF4-FFF2-40B4-BE49-F238E27FC236}">
                  <a16:creationId xmlns:a16="http://schemas.microsoft.com/office/drawing/2014/main" id="{64EC3D5D-EC24-4447-BE6F-38FA763766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1850" y="5231633"/>
              <a:ext cx="98425" cy="500063"/>
            </a:xfrm>
            <a:custGeom>
              <a:avLst/>
              <a:gdLst>
                <a:gd name="T0" fmla="*/ 0 w 33"/>
                <a:gd name="T1" fmla="*/ 0 h 167"/>
                <a:gd name="T2" fmla="*/ 0 w 33"/>
                <a:gd name="T3" fmla="*/ 0 h 167"/>
                <a:gd name="T4" fmla="*/ 5 w 33"/>
                <a:gd name="T5" fmla="*/ 157 h 167"/>
                <a:gd name="T6" fmla="*/ 32 w 33"/>
                <a:gd name="T7" fmla="*/ 160 h 167"/>
                <a:gd name="T8" fmla="*/ 26 w 33"/>
                <a:gd name="T9" fmla="*/ 1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67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43"/>
                    <a:pt x="4" y="146"/>
                    <a:pt x="5" y="157"/>
                  </a:cubicBezTo>
                  <a:cubicBezTo>
                    <a:pt x="6" y="167"/>
                    <a:pt x="31" y="164"/>
                    <a:pt x="32" y="160"/>
                  </a:cubicBezTo>
                  <a:cubicBezTo>
                    <a:pt x="33" y="156"/>
                    <a:pt x="26" y="1"/>
                    <a:pt x="26" y="1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8" name="Freeform 166">
              <a:extLst>
                <a:ext uri="{FF2B5EF4-FFF2-40B4-BE49-F238E27FC236}">
                  <a16:creationId xmlns:a16="http://schemas.microsoft.com/office/drawing/2014/main" id="{6EE5BC40-C9C2-4258-B1BA-006ADB48F90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8500" y="5315771"/>
              <a:ext cx="98425" cy="457200"/>
            </a:xfrm>
            <a:custGeom>
              <a:avLst/>
              <a:gdLst>
                <a:gd name="T0" fmla="*/ 23 w 33"/>
                <a:gd name="T1" fmla="*/ 153 h 153"/>
                <a:gd name="T2" fmla="*/ 33 w 33"/>
                <a:gd name="T3" fmla="*/ 151 h 153"/>
                <a:gd name="T4" fmla="*/ 0 w 33"/>
                <a:gd name="T5" fmla="*/ 1 h 153"/>
                <a:gd name="T6" fmla="*/ 0 w 33"/>
                <a:gd name="T7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153">
                  <a:moveTo>
                    <a:pt x="23" y="153"/>
                  </a:moveTo>
                  <a:cubicBezTo>
                    <a:pt x="27" y="152"/>
                    <a:pt x="33" y="151"/>
                    <a:pt x="33" y="151"/>
                  </a:cubicBezTo>
                  <a:cubicBezTo>
                    <a:pt x="33" y="151"/>
                    <a:pt x="1" y="23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9" name="Freeform 167">
              <a:extLst>
                <a:ext uri="{FF2B5EF4-FFF2-40B4-BE49-F238E27FC236}">
                  <a16:creationId xmlns:a16="http://schemas.microsoft.com/office/drawing/2014/main" id="{95F4C043-E724-44DF-87C5-470E933876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0075" y="3717158"/>
              <a:ext cx="215900" cy="703263"/>
            </a:xfrm>
            <a:custGeom>
              <a:avLst/>
              <a:gdLst>
                <a:gd name="T0" fmla="*/ 34 w 72"/>
                <a:gd name="T1" fmla="*/ 235 h 235"/>
                <a:gd name="T2" fmla="*/ 6 w 72"/>
                <a:gd name="T3" fmla="*/ 229 h 235"/>
                <a:gd name="T4" fmla="*/ 0 w 72"/>
                <a:gd name="T5" fmla="*/ 224 h 235"/>
                <a:gd name="T6" fmla="*/ 6 w 72"/>
                <a:gd name="T7" fmla="*/ 168 h 235"/>
                <a:gd name="T8" fmla="*/ 20 w 72"/>
                <a:gd name="T9" fmla="*/ 106 h 235"/>
                <a:gd name="T10" fmla="*/ 72 w 72"/>
                <a:gd name="T11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" h="235">
                  <a:moveTo>
                    <a:pt x="34" y="235"/>
                  </a:moveTo>
                  <a:cubicBezTo>
                    <a:pt x="21" y="234"/>
                    <a:pt x="11" y="232"/>
                    <a:pt x="6" y="229"/>
                  </a:cubicBezTo>
                  <a:cubicBezTo>
                    <a:pt x="2" y="228"/>
                    <a:pt x="0" y="226"/>
                    <a:pt x="0" y="224"/>
                  </a:cubicBezTo>
                  <a:cubicBezTo>
                    <a:pt x="0" y="221"/>
                    <a:pt x="2" y="196"/>
                    <a:pt x="6" y="168"/>
                  </a:cubicBezTo>
                  <a:cubicBezTo>
                    <a:pt x="10" y="147"/>
                    <a:pt x="14" y="123"/>
                    <a:pt x="20" y="106"/>
                  </a:cubicBezTo>
                  <a:cubicBezTo>
                    <a:pt x="35" y="67"/>
                    <a:pt x="55" y="4"/>
                    <a:pt x="72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0" name="Freeform 168">
              <a:extLst>
                <a:ext uri="{FF2B5EF4-FFF2-40B4-BE49-F238E27FC236}">
                  <a16:creationId xmlns:a16="http://schemas.microsoft.com/office/drawing/2014/main" id="{9F58D2AA-BB06-4140-BFFB-2A6C1893A87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6263" y="3604446"/>
              <a:ext cx="374650" cy="615950"/>
            </a:xfrm>
            <a:custGeom>
              <a:avLst/>
              <a:gdLst>
                <a:gd name="T0" fmla="*/ 14 w 125"/>
                <a:gd name="T1" fmla="*/ 206 h 206"/>
                <a:gd name="T2" fmla="*/ 0 w 125"/>
                <a:gd name="T3" fmla="*/ 182 h 206"/>
                <a:gd name="T4" fmla="*/ 35 w 125"/>
                <a:gd name="T5" fmla="*/ 43 h 206"/>
                <a:gd name="T6" fmla="*/ 78 w 125"/>
                <a:gd name="T7" fmla="*/ 7 h 206"/>
                <a:gd name="T8" fmla="*/ 124 w 125"/>
                <a:gd name="T9" fmla="*/ 38 h 206"/>
                <a:gd name="T10" fmla="*/ 111 w 125"/>
                <a:gd name="T11" fmla="*/ 104 h 206"/>
                <a:gd name="T12" fmla="*/ 111 w 125"/>
                <a:gd name="T13" fmla="*/ 104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5" h="206">
                  <a:moveTo>
                    <a:pt x="14" y="206"/>
                  </a:moveTo>
                  <a:cubicBezTo>
                    <a:pt x="10" y="192"/>
                    <a:pt x="0" y="195"/>
                    <a:pt x="0" y="182"/>
                  </a:cubicBezTo>
                  <a:cubicBezTo>
                    <a:pt x="0" y="168"/>
                    <a:pt x="13" y="86"/>
                    <a:pt x="35" y="43"/>
                  </a:cubicBezTo>
                  <a:cubicBezTo>
                    <a:pt x="57" y="0"/>
                    <a:pt x="62" y="5"/>
                    <a:pt x="78" y="7"/>
                  </a:cubicBezTo>
                  <a:cubicBezTo>
                    <a:pt x="94" y="10"/>
                    <a:pt x="123" y="17"/>
                    <a:pt x="124" y="38"/>
                  </a:cubicBezTo>
                  <a:cubicBezTo>
                    <a:pt x="125" y="58"/>
                    <a:pt x="111" y="102"/>
                    <a:pt x="111" y="104"/>
                  </a:cubicBezTo>
                  <a:cubicBezTo>
                    <a:pt x="111" y="104"/>
                    <a:pt x="111" y="104"/>
                    <a:pt x="111" y="104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1" name="Freeform 169">
              <a:extLst>
                <a:ext uri="{FF2B5EF4-FFF2-40B4-BE49-F238E27FC236}">
                  <a16:creationId xmlns:a16="http://schemas.microsoft.com/office/drawing/2014/main" id="{57DAF87F-04A0-4E6E-931F-878D4F4CC6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7725" y="3780658"/>
              <a:ext cx="19050" cy="125413"/>
            </a:xfrm>
            <a:custGeom>
              <a:avLst/>
              <a:gdLst>
                <a:gd name="T0" fmla="*/ 6 w 6"/>
                <a:gd name="T1" fmla="*/ 0 h 42"/>
                <a:gd name="T2" fmla="*/ 0 w 6"/>
                <a:gd name="T3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" h="42">
                  <a:moveTo>
                    <a:pt x="6" y="0"/>
                  </a:moveTo>
                  <a:cubicBezTo>
                    <a:pt x="6" y="10"/>
                    <a:pt x="0" y="42"/>
                    <a:pt x="0" y="42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2" name="Freeform 170">
              <a:extLst>
                <a:ext uri="{FF2B5EF4-FFF2-40B4-BE49-F238E27FC236}">
                  <a16:creationId xmlns:a16="http://schemas.microsoft.com/office/drawing/2014/main" id="{82E004A5-DEF1-46A9-9070-448E865D109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6738" y="4402958"/>
              <a:ext cx="50800" cy="379413"/>
            </a:xfrm>
            <a:custGeom>
              <a:avLst/>
              <a:gdLst>
                <a:gd name="T0" fmla="*/ 17 w 17"/>
                <a:gd name="T1" fmla="*/ 0 h 127"/>
                <a:gd name="T2" fmla="*/ 3 w 17"/>
                <a:gd name="T3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7" h="127">
                  <a:moveTo>
                    <a:pt x="17" y="0"/>
                  </a:moveTo>
                  <a:cubicBezTo>
                    <a:pt x="14" y="19"/>
                    <a:pt x="0" y="103"/>
                    <a:pt x="3" y="127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3" name="Freeform 171">
              <a:extLst>
                <a:ext uri="{FF2B5EF4-FFF2-40B4-BE49-F238E27FC236}">
                  <a16:creationId xmlns:a16="http://schemas.microsoft.com/office/drawing/2014/main" id="{43B43220-FEBF-44CC-BA02-27E96AAA18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0550" y="5374508"/>
              <a:ext cx="11113" cy="587375"/>
            </a:xfrm>
            <a:custGeom>
              <a:avLst/>
              <a:gdLst>
                <a:gd name="T0" fmla="*/ 4 w 4"/>
                <a:gd name="T1" fmla="*/ 0 h 196"/>
                <a:gd name="T2" fmla="*/ 4 w 4"/>
                <a:gd name="T3" fmla="*/ 196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" h="196">
                  <a:moveTo>
                    <a:pt x="4" y="0"/>
                  </a:moveTo>
                  <a:cubicBezTo>
                    <a:pt x="4" y="46"/>
                    <a:pt x="0" y="186"/>
                    <a:pt x="4" y="196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0" name="Freeform 178">
              <a:extLst>
                <a:ext uri="{FF2B5EF4-FFF2-40B4-BE49-F238E27FC236}">
                  <a16:creationId xmlns:a16="http://schemas.microsoft.com/office/drawing/2014/main" id="{3362051E-56E4-4F9F-8859-26433ADD26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4225" y="3544121"/>
              <a:ext cx="815975" cy="1058863"/>
            </a:xfrm>
            <a:custGeom>
              <a:avLst/>
              <a:gdLst>
                <a:gd name="T0" fmla="*/ 269 w 273"/>
                <a:gd name="T1" fmla="*/ 354 h 354"/>
                <a:gd name="T2" fmla="*/ 247 w 273"/>
                <a:gd name="T3" fmla="*/ 257 h 354"/>
                <a:gd name="T4" fmla="*/ 203 w 273"/>
                <a:gd name="T5" fmla="*/ 169 h 354"/>
                <a:gd name="T6" fmla="*/ 137 w 273"/>
                <a:gd name="T7" fmla="*/ 98 h 354"/>
                <a:gd name="T8" fmla="*/ 54 w 273"/>
                <a:gd name="T9" fmla="*/ 50 h 354"/>
                <a:gd name="T10" fmla="*/ 47 w 273"/>
                <a:gd name="T11" fmla="*/ 66 h 354"/>
                <a:gd name="T12" fmla="*/ 36 w 273"/>
                <a:gd name="T13" fmla="*/ 52 h 354"/>
                <a:gd name="T14" fmla="*/ 25 w 273"/>
                <a:gd name="T15" fmla="*/ 39 h 354"/>
                <a:gd name="T16" fmla="*/ 13 w 273"/>
                <a:gd name="T17" fmla="*/ 25 h 354"/>
                <a:gd name="T18" fmla="*/ 0 w 273"/>
                <a:gd name="T19" fmla="*/ 12 h 354"/>
                <a:gd name="T20" fmla="*/ 1 w 273"/>
                <a:gd name="T21" fmla="*/ 8 h 354"/>
                <a:gd name="T22" fmla="*/ 20 w 273"/>
                <a:gd name="T23" fmla="*/ 5 h 354"/>
                <a:gd name="T24" fmla="*/ 39 w 273"/>
                <a:gd name="T25" fmla="*/ 2 h 354"/>
                <a:gd name="T26" fmla="*/ 58 w 273"/>
                <a:gd name="T27" fmla="*/ 1 h 354"/>
                <a:gd name="T28" fmla="*/ 78 w 273"/>
                <a:gd name="T29" fmla="*/ 0 h 354"/>
                <a:gd name="T30" fmla="*/ 70 w 273"/>
                <a:gd name="T31" fmla="*/ 16 h 354"/>
                <a:gd name="T32" fmla="*/ 156 w 273"/>
                <a:gd name="T33" fmla="*/ 76 h 354"/>
                <a:gd name="T34" fmla="*/ 221 w 273"/>
                <a:gd name="T35" fmla="*/ 158 h 354"/>
                <a:gd name="T36" fmla="*/ 259 w 273"/>
                <a:gd name="T37" fmla="*/ 253 h 354"/>
                <a:gd name="T38" fmla="*/ 273 w 273"/>
                <a:gd name="T39" fmla="*/ 354 h 354"/>
                <a:gd name="T40" fmla="*/ 269 w 273"/>
                <a:gd name="T41" fmla="*/ 354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3" h="354">
                  <a:moveTo>
                    <a:pt x="269" y="354"/>
                  </a:moveTo>
                  <a:cubicBezTo>
                    <a:pt x="265" y="321"/>
                    <a:pt x="258" y="288"/>
                    <a:pt x="247" y="257"/>
                  </a:cubicBezTo>
                  <a:cubicBezTo>
                    <a:pt x="236" y="226"/>
                    <a:pt x="222" y="196"/>
                    <a:pt x="203" y="169"/>
                  </a:cubicBezTo>
                  <a:cubicBezTo>
                    <a:pt x="185" y="142"/>
                    <a:pt x="163" y="118"/>
                    <a:pt x="137" y="98"/>
                  </a:cubicBezTo>
                  <a:cubicBezTo>
                    <a:pt x="112" y="78"/>
                    <a:pt x="84" y="62"/>
                    <a:pt x="54" y="50"/>
                  </a:cubicBezTo>
                  <a:cubicBezTo>
                    <a:pt x="47" y="66"/>
                    <a:pt x="47" y="66"/>
                    <a:pt x="47" y="66"/>
                  </a:cubicBezTo>
                  <a:cubicBezTo>
                    <a:pt x="43" y="62"/>
                    <a:pt x="40" y="57"/>
                    <a:pt x="36" y="52"/>
                  </a:cubicBezTo>
                  <a:cubicBezTo>
                    <a:pt x="33" y="48"/>
                    <a:pt x="29" y="43"/>
                    <a:pt x="25" y="39"/>
                  </a:cubicBezTo>
                  <a:cubicBezTo>
                    <a:pt x="21" y="34"/>
                    <a:pt x="17" y="29"/>
                    <a:pt x="13" y="25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6" y="4"/>
                    <a:pt x="32" y="3"/>
                    <a:pt x="39" y="2"/>
                  </a:cubicBezTo>
                  <a:cubicBezTo>
                    <a:pt x="45" y="1"/>
                    <a:pt x="52" y="1"/>
                    <a:pt x="58" y="1"/>
                  </a:cubicBezTo>
                  <a:cubicBezTo>
                    <a:pt x="64" y="0"/>
                    <a:pt x="71" y="0"/>
                    <a:pt x="78" y="0"/>
                  </a:cubicBezTo>
                  <a:cubicBezTo>
                    <a:pt x="70" y="16"/>
                    <a:pt x="70" y="16"/>
                    <a:pt x="70" y="16"/>
                  </a:cubicBezTo>
                  <a:cubicBezTo>
                    <a:pt x="101" y="32"/>
                    <a:pt x="130" y="53"/>
                    <a:pt x="156" y="76"/>
                  </a:cubicBezTo>
                  <a:cubicBezTo>
                    <a:pt x="182" y="100"/>
                    <a:pt x="203" y="128"/>
                    <a:pt x="221" y="158"/>
                  </a:cubicBezTo>
                  <a:cubicBezTo>
                    <a:pt x="238" y="188"/>
                    <a:pt x="250" y="220"/>
                    <a:pt x="259" y="253"/>
                  </a:cubicBezTo>
                  <a:cubicBezTo>
                    <a:pt x="267" y="287"/>
                    <a:pt x="272" y="320"/>
                    <a:pt x="273" y="354"/>
                  </a:cubicBezTo>
                  <a:lnTo>
                    <a:pt x="269" y="354"/>
                  </a:ln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88" name="グループ化 187">
            <a:extLst>
              <a:ext uri="{FF2B5EF4-FFF2-40B4-BE49-F238E27FC236}">
                <a16:creationId xmlns:a16="http://schemas.microsoft.com/office/drawing/2014/main" id="{2B964E8E-8945-4E4B-BAC9-89F87F95B942}"/>
              </a:ext>
            </a:extLst>
          </p:cNvPr>
          <p:cNvGrpSpPr/>
          <p:nvPr/>
        </p:nvGrpSpPr>
        <p:grpSpPr>
          <a:xfrm>
            <a:off x="6289675" y="2418583"/>
            <a:ext cx="2584450" cy="3786188"/>
            <a:chOff x="6289675" y="2418583"/>
            <a:chExt cx="2584450" cy="3786188"/>
          </a:xfrm>
        </p:grpSpPr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FDCEB7D2-14EF-4D30-9BA8-C8C5E992DF6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35713" y="5742808"/>
              <a:ext cx="798513" cy="228600"/>
            </a:xfrm>
            <a:custGeom>
              <a:avLst/>
              <a:gdLst>
                <a:gd name="T0" fmla="*/ 257 w 267"/>
                <a:gd name="T1" fmla="*/ 3 h 76"/>
                <a:gd name="T2" fmla="*/ 255 w 267"/>
                <a:gd name="T3" fmla="*/ 21 h 76"/>
                <a:gd name="T4" fmla="*/ 116 w 267"/>
                <a:gd name="T5" fmla="*/ 65 h 76"/>
                <a:gd name="T6" fmla="*/ 25 w 267"/>
                <a:gd name="T7" fmla="*/ 71 h 76"/>
                <a:gd name="T8" fmla="*/ 21 w 267"/>
                <a:gd name="T9" fmla="*/ 27 h 76"/>
                <a:gd name="T10" fmla="*/ 29 w 267"/>
                <a:gd name="T11" fmla="*/ 23 h 76"/>
                <a:gd name="T12" fmla="*/ 92 w 267"/>
                <a:gd name="T13" fmla="*/ 2 h 76"/>
                <a:gd name="T14" fmla="*/ 92 w 267"/>
                <a:gd name="T15" fmla="*/ 2 h 76"/>
                <a:gd name="T16" fmla="*/ 102 w 267"/>
                <a:gd name="T17" fmla="*/ 10 h 76"/>
                <a:gd name="T18" fmla="*/ 144 w 267"/>
                <a:gd name="T19" fmla="*/ 28 h 76"/>
                <a:gd name="T20" fmla="*/ 203 w 267"/>
                <a:gd name="T21" fmla="*/ 28 h 76"/>
                <a:gd name="T22" fmla="*/ 257 w 267"/>
                <a:gd name="T23" fmla="*/ 3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7" h="76">
                  <a:moveTo>
                    <a:pt x="257" y="3"/>
                  </a:moveTo>
                  <a:cubicBezTo>
                    <a:pt x="261" y="7"/>
                    <a:pt x="267" y="11"/>
                    <a:pt x="255" y="21"/>
                  </a:cubicBezTo>
                  <a:cubicBezTo>
                    <a:pt x="243" y="32"/>
                    <a:pt x="170" y="56"/>
                    <a:pt x="116" y="65"/>
                  </a:cubicBezTo>
                  <a:cubicBezTo>
                    <a:pt x="61" y="75"/>
                    <a:pt x="41" y="76"/>
                    <a:pt x="25" y="71"/>
                  </a:cubicBezTo>
                  <a:cubicBezTo>
                    <a:pt x="11" y="66"/>
                    <a:pt x="0" y="41"/>
                    <a:pt x="21" y="27"/>
                  </a:cubicBezTo>
                  <a:cubicBezTo>
                    <a:pt x="23" y="25"/>
                    <a:pt x="26" y="24"/>
                    <a:pt x="29" y="23"/>
                  </a:cubicBezTo>
                  <a:cubicBezTo>
                    <a:pt x="60" y="10"/>
                    <a:pt x="78" y="0"/>
                    <a:pt x="92" y="2"/>
                  </a:cubicBezTo>
                  <a:cubicBezTo>
                    <a:pt x="92" y="2"/>
                    <a:pt x="92" y="2"/>
                    <a:pt x="92" y="2"/>
                  </a:cubicBezTo>
                  <a:cubicBezTo>
                    <a:pt x="95" y="5"/>
                    <a:pt x="99" y="8"/>
                    <a:pt x="102" y="10"/>
                  </a:cubicBezTo>
                  <a:cubicBezTo>
                    <a:pt x="118" y="18"/>
                    <a:pt x="144" y="22"/>
                    <a:pt x="144" y="28"/>
                  </a:cubicBezTo>
                  <a:cubicBezTo>
                    <a:pt x="145" y="34"/>
                    <a:pt x="197" y="31"/>
                    <a:pt x="203" y="28"/>
                  </a:cubicBezTo>
                  <a:cubicBezTo>
                    <a:pt x="209" y="25"/>
                    <a:pt x="247" y="11"/>
                    <a:pt x="257" y="3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ACE2D4E1-0EE1-4641-8BA6-58CDC3D6B600}"/>
                </a:ext>
              </a:extLst>
            </p:cNvPr>
            <p:cNvSpPr>
              <a:spLocks/>
            </p:cNvSpPr>
            <p:nvPr/>
          </p:nvSpPr>
          <p:spPr bwMode="auto">
            <a:xfrm>
              <a:off x="8494713" y="4339458"/>
              <a:ext cx="119063" cy="425450"/>
            </a:xfrm>
            <a:custGeom>
              <a:avLst/>
              <a:gdLst>
                <a:gd name="T0" fmla="*/ 12 w 40"/>
                <a:gd name="T1" fmla="*/ 0 h 142"/>
                <a:gd name="T2" fmla="*/ 40 w 40"/>
                <a:gd name="T3" fmla="*/ 14 h 142"/>
                <a:gd name="T4" fmla="*/ 16 w 40"/>
                <a:gd name="T5" fmla="*/ 142 h 142"/>
                <a:gd name="T6" fmla="*/ 0 w 40"/>
                <a:gd name="T7" fmla="*/ 137 h 142"/>
                <a:gd name="T8" fmla="*/ 12 w 40"/>
                <a:gd name="T9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142">
                  <a:moveTo>
                    <a:pt x="12" y="0"/>
                  </a:moveTo>
                  <a:cubicBezTo>
                    <a:pt x="17" y="10"/>
                    <a:pt x="25" y="15"/>
                    <a:pt x="40" y="14"/>
                  </a:cubicBezTo>
                  <a:cubicBezTo>
                    <a:pt x="31" y="57"/>
                    <a:pt x="22" y="102"/>
                    <a:pt x="16" y="142"/>
                  </a:cubicBezTo>
                  <a:cubicBezTo>
                    <a:pt x="13" y="140"/>
                    <a:pt x="8" y="138"/>
                    <a:pt x="0" y="137"/>
                  </a:cubicBezTo>
                  <a:cubicBezTo>
                    <a:pt x="0" y="120"/>
                    <a:pt x="4" y="36"/>
                    <a:pt x="12" y="0"/>
                  </a:cubicBezTo>
                  <a:close/>
                </a:path>
              </a:pathLst>
            </a:custGeom>
            <a:solidFill>
              <a:srgbClr val="7F4F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87249B6D-AAF2-499D-98E9-7843BBC4EFF9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9675" y="4423596"/>
              <a:ext cx="1481138" cy="1420813"/>
            </a:xfrm>
            <a:custGeom>
              <a:avLst/>
              <a:gdLst>
                <a:gd name="T0" fmla="*/ 144 w 495"/>
                <a:gd name="T1" fmla="*/ 27 h 475"/>
                <a:gd name="T2" fmla="*/ 145 w 495"/>
                <a:gd name="T3" fmla="*/ 27 h 475"/>
                <a:gd name="T4" fmla="*/ 147 w 495"/>
                <a:gd name="T5" fmla="*/ 27 h 475"/>
                <a:gd name="T6" fmla="*/ 188 w 495"/>
                <a:gd name="T7" fmla="*/ 19 h 475"/>
                <a:gd name="T8" fmla="*/ 219 w 495"/>
                <a:gd name="T9" fmla="*/ 16 h 475"/>
                <a:gd name="T10" fmla="*/ 261 w 495"/>
                <a:gd name="T11" fmla="*/ 6 h 475"/>
                <a:gd name="T12" fmla="*/ 260 w 495"/>
                <a:gd name="T13" fmla="*/ 6 h 475"/>
                <a:gd name="T14" fmla="*/ 300 w 495"/>
                <a:gd name="T15" fmla="*/ 1 h 475"/>
                <a:gd name="T16" fmla="*/ 312 w 495"/>
                <a:gd name="T17" fmla="*/ 0 h 475"/>
                <a:gd name="T18" fmla="*/ 312 w 495"/>
                <a:gd name="T19" fmla="*/ 0 h 475"/>
                <a:gd name="T20" fmla="*/ 439 w 495"/>
                <a:gd name="T21" fmla="*/ 139 h 475"/>
                <a:gd name="T22" fmla="*/ 495 w 495"/>
                <a:gd name="T23" fmla="*/ 152 h 475"/>
                <a:gd name="T24" fmla="*/ 495 w 495"/>
                <a:gd name="T25" fmla="*/ 153 h 475"/>
                <a:gd name="T26" fmla="*/ 393 w 495"/>
                <a:gd name="T27" fmla="*/ 168 h 475"/>
                <a:gd name="T28" fmla="*/ 324 w 495"/>
                <a:gd name="T29" fmla="*/ 184 h 475"/>
                <a:gd name="T30" fmla="*/ 301 w 495"/>
                <a:gd name="T31" fmla="*/ 189 h 475"/>
                <a:gd name="T32" fmla="*/ 183 w 495"/>
                <a:gd name="T33" fmla="*/ 196 h 475"/>
                <a:gd name="T34" fmla="*/ 204 w 495"/>
                <a:gd name="T35" fmla="*/ 269 h 475"/>
                <a:gd name="T36" fmla="*/ 223 w 495"/>
                <a:gd name="T37" fmla="*/ 340 h 475"/>
                <a:gd name="T38" fmla="*/ 242 w 495"/>
                <a:gd name="T39" fmla="*/ 374 h 475"/>
                <a:gd name="T40" fmla="*/ 274 w 495"/>
                <a:gd name="T41" fmla="*/ 440 h 475"/>
                <a:gd name="T42" fmla="*/ 272 w 495"/>
                <a:gd name="T43" fmla="*/ 444 h 475"/>
                <a:gd name="T44" fmla="*/ 218 w 495"/>
                <a:gd name="T45" fmla="*/ 469 h 475"/>
                <a:gd name="T46" fmla="*/ 159 w 495"/>
                <a:gd name="T47" fmla="*/ 469 h 475"/>
                <a:gd name="T48" fmla="*/ 117 w 495"/>
                <a:gd name="T49" fmla="*/ 451 h 475"/>
                <a:gd name="T50" fmla="*/ 107 w 495"/>
                <a:gd name="T51" fmla="*/ 443 h 475"/>
                <a:gd name="T52" fmla="*/ 107 w 495"/>
                <a:gd name="T53" fmla="*/ 443 h 475"/>
                <a:gd name="T54" fmla="*/ 87 w 495"/>
                <a:gd name="T55" fmla="*/ 415 h 475"/>
                <a:gd name="T56" fmla="*/ 82 w 495"/>
                <a:gd name="T57" fmla="*/ 395 h 475"/>
                <a:gd name="T58" fmla="*/ 34 w 495"/>
                <a:gd name="T59" fmla="*/ 207 h 475"/>
                <a:gd name="T60" fmla="*/ 34 w 495"/>
                <a:gd name="T61" fmla="*/ 207 h 475"/>
                <a:gd name="T62" fmla="*/ 2 w 495"/>
                <a:gd name="T63" fmla="*/ 101 h 475"/>
                <a:gd name="T64" fmla="*/ 20 w 495"/>
                <a:gd name="T65" fmla="*/ 73 h 475"/>
                <a:gd name="T66" fmla="*/ 29 w 495"/>
                <a:gd name="T67" fmla="*/ 60 h 475"/>
                <a:gd name="T68" fmla="*/ 122 w 495"/>
                <a:gd name="T69" fmla="*/ 26 h 475"/>
                <a:gd name="T70" fmla="*/ 132 w 495"/>
                <a:gd name="T71" fmla="*/ 28 h 475"/>
                <a:gd name="T72" fmla="*/ 144 w 495"/>
                <a:gd name="T73" fmla="*/ 27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95" h="475">
                  <a:moveTo>
                    <a:pt x="144" y="27"/>
                  </a:move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6" y="27"/>
                    <a:pt x="147" y="27"/>
                  </a:cubicBezTo>
                  <a:cubicBezTo>
                    <a:pt x="157" y="27"/>
                    <a:pt x="174" y="24"/>
                    <a:pt x="188" y="19"/>
                  </a:cubicBezTo>
                  <a:cubicBezTo>
                    <a:pt x="193" y="21"/>
                    <a:pt x="214" y="17"/>
                    <a:pt x="219" y="16"/>
                  </a:cubicBezTo>
                  <a:cubicBezTo>
                    <a:pt x="224" y="16"/>
                    <a:pt x="247" y="19"/>
                    <a:pt x="261" y="6"/>
                  </a:cubicBezTo>
                  <a:cubicBezTo>
                    <a:pt x="260" y="6"/>
                    <a:pt x="260" y="6"/>
                    <a:pt x="260" y="6"/>
                  </a:cubicBezTo>
                  <a:cubicBezTo>
                    <a:pt x="264" y="5"/>
                    <a:pt x="275" y="4"/>
                    <a:pt x="300" y="1"/>
                  </a:cubicBezTo>
                  <a:cubicBezTo>
                    <a:pt x="304" y="1"/>
                    <a:pt x="308" y="0"/>
                    <a:pt x="312" y="0"/>
                  </a:cubicBezTo>
                  <a:cubicBezTo>
                    <a:pt x="312" y="0"/>
                    <a:pt x="312" y="0"/>
                    <a:pt x="312" y="0"/>
                  </a:cubicBezTo>
                  <a:cubicBezTo>
                    <a:pt x="302" y="50"/>
                    <a:pt x="429" y="135"/>
                    <a:pt x="439" y="139"/>
                  </a:cubicBezTo>
                  <a:cubicBezTo>
                    <a:pt x="447" y="143"/>
                    <a:pt x="464" y="156"/>
                    <a:pt x="495" y="152"/>
                  </a:cubicBezTo>
                  <a:cubicBezTo>
                    <a:pt x="495" y="153"/>
                    <a:pt x="495" y="153"/>
                    <a:pt x="495" y="153"/>
                  </a:cubicBezTo>
                  <a:cubicBezTo>
                    <a:pt x="479" y="158"/>
                    <a:pt x="403" y="168"/>
                    <a:pt x="393" y="168"/>
                  </a:cubicBezTo>
                  <a:cubicBezTo>
                    <a:pt x="383" y="167"/>
                    <a:pt x="332" y="179"/>
                    <a:pt x="324" y="184"/>
                  </a:cubicBezTo>
                  <a:cubicBezTo>
                    <a:pt x="322" y="186"/>
                    <a:pt x="313" y="187"/>
                    <a:pt x="301" y="189"/>
                  </a:cubicBezTo>
                  <a:cubicBezTo>
                    <a:pt x="265" y="194"/>
                    <a:pt x="198" y="200"/>
                    <a:pt x="183" y="196"/>
                  </a:cubicBezTo>
                  <a:cubicBezTo>
                    <a:pt x="200" y="217"/>
                    <a:pt x="202" y="251"/>
                    <a:pt x="204" y="269"/>
                  </a:cubicBezTo>
                  <a:cubicBezTo>
                    <a:pt x="206" y="288"/>
                    <a:pt x="220" y="314"/>
                    <a:pt x="223" y="340"/>
                  </a:cubicBezTo>
                  <a:cubicBezTo>
                    <a:pt x="234" y="352"/>
                    <a:pt x="239" y="360"/>
                    <a:pt x="242" y="374"/>
                  </a:cubicBezTo>
                  <a:cubicBezTo>
                    <a:pt x="256" y="388"/>
                    <a:pt x="272" y="434"/>
                    <a:pt x="274" y="440"/>
                  </a:cubicBezTo>
                  <a:cubicBezTo>
                    <a:pt x="274" y="441"/>
                    <a:pt x="273" y="442"/>
                    <a:pt x="272" y="444"/>
                  </a:cubicBezTo>
                  <a:cubicBezTo>
                    <a:pt x="262" y="452"/>
                    <a:pt x="224" y="466"/>
                    <a:pt x="218" y="469"/>
                  </a:cubicBezTo>
                  <a:cubicBezTo>
                    <a:pt x="212" y="472"/>
                    <a:pt x="160" y="475"/>
                    <a:pt x="159" y="469"/>
                  </a:cubicBezTo>
                  <a:cubicBezTo>
                    <a:pt x="159" y="463"/>
                    <a:pt x="133" y="459"/>
                    <a:pt x="117" y="451"/>
                  </a:cubicBezTo>
                  <a:cubicBezTo>
                    <a:pt x="114" y="449"/>
                    <a:pt x="110" y="446"/>
                    <a:pt x="107" y="443"/>
                  </a:cubicBezTo>
                  <a:cubicBezTo>
                    <a:pt x="107" y="443"/>
                    <a:pt x="107" y="443"/>
                    <a:pt x="107" y="443"/>
                  </a:cubicBezTo>
                  <a:cubicBezTo>
                    <a:pt x="99" y="435"/>
                    <a:pt x="92" y="425"/>
                    <a:pt x="87" y="415"/>
                  </a:cubicBezTo>
                  <a:cubicBezTo>
                    <a:pt x="84" y="408"/>
                    <a:pt x="82" y="400"/>
                    <a:pt x="82" y="395"/>
                  </a:cubicBezTo>
                  <a:cubicBezTo>
                    <a:pt x="81" y="377"/>
                    <a:pt x="46" y="262"/>
                    <a:pt x="34" y="207"/>
                  </a:cubicBezTo>
                  <a:cubicBezTo>
                    <a:pt x="34" y="207"/>
                    <a:pt x="34" y="207"/>
                    <a:pt x="34" y="207"/>
                  </a:cubicBezTo>
                  <a:cubicBezTo>
                    <a:pt x="17" y="164"/>
                    <a:pt x="0" y="109"/>
                    <a:pt x="2" y="101"/>
                  </a:cubicBezTo>
                  <a:cubicBezTo>
                    <a:pt x="6" y="89"/>
                    <a:pt x="7" y="80"/>
                    <a:pt x="20" y="73"/>
                  </a:cubicBezTo>
                  <a:cubicBezTo>
                    <a:pt x="23" y="68"/>
                    <a:pt x="26" y="64"/>
                    <a:pt x="29" y="60"/>
                  </a:cubicBezTo>
                  <a:cubicBezTo>
                    <a:pt x="47" y="39"/>
                    <a:pt x="75" y="37"/>
                    <a:pt x="122" y="26"/>
                  </a:cubicBezTo>
                  <a:cubicBezTo>
                    <a:pt x="122" y="31"/>
                    <a:pt x="128" y="30"/>
                    <a:pt x="132" y="28"/>
                  </a:cubicBezTo>
                  <a:lnTo>
                    <a:pt x="144" y="27"/>
                  </a:lnTo>
                  <a:close/>
                </a:path>
              </a:pathLst>
            </a:custGeom>
            <a:solidFill>
              <a:srgbClr val="171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969A1FE7-D553-4035-B61F-2BAD417C9B28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9350" y="3499671"/>
              <a:ext cx="184150" cy="376238"/>
            </a:xfrm>
            <a:custGeom>
              <a:avLst/>
              <a:gdLst>
                <a:gd name="T0" fmla="*/ 62 w 62"/>
                <a:gd name="T1" fmla="*/ 0 h 126"/>
                <a:gd name="T2" fmla="*/ 62 w 62"/>
                <a:gd name="T3" fmla="*/ 7 h 126"/>
                <a:gd name="T4" fmla="*/ 46 w 62"/>
                <a:gd name="T5" fmla="*/ 53 h 126"/>
                <a:gd name="T6" fmla="*/ 7 w 62"/>
                <a:gd name="T7" fmla="*/ 126 h 126"/>
                <a:gd name="T8" fmla="*/ 0 w 62"/>
                <a:gd name="T9" fmla="*/ 125 h 126"/>
                <a:gd name="T10" fmla="*/ 6 w 62"/>
                <a:gd name="T11" fmla="*/ 72 h 126"/>
                <a:gd name="T12" fmla="*/ 9 w 62"/>
                <a:gd name="T13" fmla="*/ 54 h 126"/>
                <a:gd name="T14" fmla="*/ 21 w 62"/>
                <a:gd name="T15" fmla="*/ 11 h 126"/>
                <a:gd name="T16" fmla="*/ 62 w 62"/>
                <a:gd name="T17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" h="126">
                  <a:moveTo>
                    <a:pt x="62" y="0"/>
                  </a:moveTo>
                  <a:cubicBezTo>
                    <a:pt x="62" y="7"/>
                    <a:pt x="62" y="7"/>
                    <a:pt x="62" y="7"/>
                  </a:cubicBezTo>
                  <a:cubicBezTo>
                    <a:pt x="60" y="7"/>
                    <a:pt x="56" y="30"/>
                    <a:pt x="46" y="53"/>
                  </a:cubicBezTo>
                  <a:cubicBezTo>
                    <a:pt x="37" y="76"/>
                    <a:pt x="21" y="90"/>
                    <a:pt x="7" y="126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1" y="109"/>
                    <a:pt x="3" y="91"/>
                    <a:pt x="6" y="72"/>
                  </a:cubicBezTo>
                  <a:cubicBezTo>
                    <a:pt x="7" y="66"/>
                    <a:pt x="8" y="60"/>
                    <a:pt x="9" y="54"/>
                  </a:cubicBezTo>
                  <a:cubicBezTo>
                    <a:pt x="12" y="37"/>
                    <a:pt x="16" y="23"/>
                    <a:pt x="21" y="11"/>
                  </a:cubicBezTo>
                  <a:cubicBezTo>
                    <a:pt x="36" y="5"/>
                    <a:pt x="50" y="0"/>
                    <a:pt x="62" y="0"/>
                  </a:cubicBezTo>
                  <a:close/>
                </a:path>
              </a:pathLst>
            </a:cu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3B5A85BC-C5D2-4E0F-B6ED-7101BE02DD5C}"/>
                </a:ext>
              </a:extLst>
            </p:cNvPr>
            <p:cNvSpPr>
              <a:spLocks/>
            </p:cNvSpPr>
            <p:nvPr/>
          </p:nvSpPr>
          <p:spPr bwMode="auto">
            <a:xfrm>
              <a:off x="8613775" y="5342758"/>
              <a:ext cx="93663" cy="382588"/>
            </a:xfrm>
            <a:custGeom>
              <a:avLst/>
              <a:gdLst>
                <a:gd name="T0" fmla="*/ 0 w 31"/>
                <a:gd name="T1" fmla="*/ 0 h 128"/>
                <a:gd name="T2" fmla="*/ 31 w 31"/>
                <a:gd name="T3" fmla="*/ 128 h 128"/>
                <a:gd name="T4" fmla="*/ 20 w 31"/>
                <a:gd name="T5" fmla="*/ 127 h 128"/>
                <a:gd name="T6" fmla="*/ 11 w 31"/>
                <a:gd name="T7" fmla="*/ 90 h 128"/>
                <a:gd name="T8" fmla="*/ 0 w 31"/>
                <a:gd name="T9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28">
                  <a:moveTo>
                    <a:pt x="0" y="0"/>
                  </a:moveTo>
                  <a:cubicBezTo>
                    <a:pt x="2" y="26"/>
                    <a:pt x="31" y="128"/>
                    <a:pt x="31" y="128"/>
                  </a:cubicBezTo>
                  <a:cubicBezTo>
                    <a:pt x="31" y="128"/>
                    <a:pt x="31" y="128"/>
                    <a:pt x="20" y="127"/>
                  </a:cubicBezTo>
                  <a:cubicBezTo>
                    <a:pt x="17" y="114"/>
                    <a:pt x="14" y="101"/>
                    <a:pt x="11" y="90"/>
                  </a:cubicBezTo>
                  <a:cubicBezTo>
                    <a:pt x="6" y="68"/>
                    <a:pt x="2" y="37"/>
                    <a:pt x="0" y="0"/>
                  </a:cubicBezTo>
                  <a:close/>
                </a:path>
              </a:pathLst>
            </a:custGeom>
            <a:solidFill>
              <a:srgbClr val="7F4F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2F2A22F3-D545-4F49-917A-C7FAC9BEBEF0}"/>
                </a:ext>
              </a:extLst>
            </p:cNvPr>
            <p:cNvSpPr>
              <a:spLocks/>
            </p:cNvSpPr>
            <p:nvPr/>
          </p:nvSpPr>
          <p:spPr bwMode="auto">
            <a:xfrm>
              <a:off x="6654800" y="4041008"/>
              <a:ext cx="1031875" cy="476250"/>
            </a:xfrm>
            <a:custGeom>
              <a:avLst/>
              <a:gdLst>
                <a:gd name="T0" fmla="*/ 23 w 345"/>
                <a:gd name="T1" fmla="*/ 155 h 159"/>
                <a:gd name="T2" fmla="*/ 22 w 345"/>
                <a:gd name="T3" fmla="*/ 155 h 159"/>
                <a:gd name="T4" fmla="*/ 10 w 345"/>
                <a:gd name="T5" fmla="*/ 156 h 159"/>
                <a:gd name="T6" fmla="*/ 0 w 345"/>
                <a:gd name="T7" fmla="*/ 154 h 159"/>
                <a:gd name="T8" fmla="*/ 3 w 345"/>
                <a:gd name="T9" fmla="*/ 151 h 159"/>
                <a:gd name="T10" fmla="*/ 3 w 345"/>
                <a:gd name="T11" fmla="*/ 151 h 159"/>
                <a:gd name="T12" fmla="*/ 72 w 345"/>
                <a:gd name="T13" fmla="*/ 120 h 159"/>
                <a:gd name="T14" fmla="*/ 76 w 345"/>
                <a:gd name="T15" fmla="*/ 118 h 159"/>
                <a:gd name="T16" fmla="*/ 73 w 345"/>
                <a:gd name="T17" fmla="*/ 120 h 159"/>
                <a:gd name="T18" fmla="*/ 124 w 345"/>
                <a:gd name="T19" fmla="*/ 106 h 159"/>
                <a:gd name="T20" fmla="*/ 144 w 345"/>
                <a:gd name="T21" fmla="*/ 98 h 159"/>
                <a:gd name="T22" fmla="*/ 203 w 345"/>
                <a:gd name="T23" fmla="*/ 66 h 159"/>
                <a:gd name="T24" fmla="*/ 226 w 345"/>
                <a:gd name="T25" fmla="*/ 49 h 159"/>
                <a:gd name="T26" fmla="*/ 269 w 345"/>
                <a:gd name="T27" fmla="*/ 3 h 159"/>
                <a:gd name="T28" fmla="*/ 344 w 345"/>
                <a:gd name="T29" fmla="*/ 9 h 159"/>
                <a:gd name="T30" fmla="*/ 344 w 345"/>
                <a:gd name="T31" fmla="*/ 9 h 159"/>
                <a:gd name="T32" fmla="*/ 344 w 345"/>
                <a:gd name="T33" fmla="*/ 27 h 159"/>
                <a:gd name="T34" fmla="*/ 334 w 345"/>
                <a:gd name="T35" fmla="*/ 52 h 159"/>
                <a:gd name="T36" fmla="*/ 296 w 345"/>
                <a:gd name="T37" fmla="*/ 81 h 159"/>
                <a:gd name="T38" fmla="*/ 190 w 345"/>
                <a:gd name="T39" fmla="*/ 128 h 159"/>
                <a:gd name="T40" fmla="*/ 178 w 345"/>
                <a:gd name="T41" fmla="*/ 129 h 159"/>
                <a:gd name="T42" fmla="*/ 138 w 345"/>
                <a:gd name="T43" fmla="*/ 134 h 159"/>
                <a:gd name="T44" fmla="*/ 139 w 345"/>
                <a:gd name="T45" fmla="*/ 134 h 159"/>
                <a:gd name="T46" fmla="*/ 97 w 345"/>
                <a:gd name="T47" fmla="*/ 144 h 159"/>
                <a:gd name="T48" fmla="*/ 66 w 345"/>
                <a:gd name="T49" fmla="*/ 147 h 159"/>
                <a:gd name="T50" fmla="*/ 25 w 345"/>
                <a:gd name="T51" fmla="*/ 155 h 159"/>
                <a:gd name="T52" fmla="*/ 23 w 345"/>
                <a:gd name="T53" fmla="*/ 155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5" h="159">
                  <a:moveTo>
                    <a:pt x="23" y="155"/>
                  </a:moveTo>
                  <a:cubicBezTo>
                    <a:pt x="22" y="155"/>
                    <a:pt x="22" y="155"/>
                    <a:pt x="22" y="155"/>
                  </a:cubicBezTo>
                  <a:cubicBezTo>
                    <a:pt x="10" y="156"/>
                    <a:pt x="10" y="156"/>
                    <a:pt x="10" y="156"/>
                  </a:cubicBezTo>
                  <a:cubicBezTo>
                    <a:pt x="6" y="158"/>
                    <a:pt x="0" y="159"/>
                    <a:pt x="0" y="154"/>
                  </a:cubicBezTo>
                  <a:cubicBezTo>
                    <a:pt x="0" y="153"/>
                    <a:pt x="1" y="152"/>
                    <a:pt x="3" y="151"/>
                  </a:cubicBezTo>
                  <a:cubicBezTo>
                    <a:pt x="3" y="151"/>
                    <a:pt x="3" y="151"/>
                    <a:pt x="3" y="151"/>
                  </a:cubicBezTo>
                  <a:cubicBezTo>
                    <a:pt x="16" y="141"/>
                    <a:pt x="64" y="124"/>
                    <a:pt x="72" y="120"/>
                  </a:cubicBezTo>
                  <a:cubicBezTo>
                    <a:pt x="75" y="119"/>
                    <a:pt x="76" y="118"/>
                    <a:pt x="76" y="118"/>
                  </a:cubicBezTo>
                  <a:cubicBezTo>
                    <a:pt x="76" y="118"/>
                    <a:pt x="73" y="120"/>
                    <a:pt x="73" y="120"/>
                  </a:cubicBezTo>
                  <a:cubicBezTo>
                    <a:pt x="75" y="120"/>
                    <a:pt x="113" y="110"/>
                    <a:pt x="124" y="106"/>
                  </a:cubicBezTo>
                  <a:cubicBezTo>
                    <a:pt x="130" y="98"/>
                    <a:pt x="140" y="99"/>
                    <a:pt x="144" y="98"/>
                  </a:cubicBezTo>
                  <a:cubicBezTo>
                    <a:pt x="148" y="96"/>
                    <a:pt x="174" y="85"/>
                    <a:pt x="203" y="66"/>
                  </a:cubicBezTo>
                  <a:cubicBezTo>
                    <a:pt x="211" y="60"/>
                    <a:pt x="219" y="55"/>
                    <a:pt x="226" y="49"/>
                  </a:cubicBezTo>
                  <a:cubicBezTo>
                    <a:pt x="246" y="32"/>
                    <a:pt x="264" y="15"/>
                    <a:pt x="269" y="3"/>
                  </a:cubicBezTo>
                  <a:cubicBezTo>
                    <a:pt x="282" y="0"/>
                    <a:pt x="325" y="2"/>
                    <a:pt x="344" y="9"/>
                  </a:cubicBezTo>
                  <a:cubicBezTo>
                    <a:pt x="344" y="9"/>
                    <a:pt x="344" y="9"/>
                    <a:pt x="344" y="9"/>
                  </a:cubicBezTo>
                  <a:cubicBezTo>
                    <a:pt x="345" y="16"/>
                    <a:pt x="345" y="21"/>
                    <a:pt x="344" y="27"/>
                  </a:cubicBezTo>
                  <a:cubicBezTo>
                    <a:pt x="342" y="37"/>
                    <a:pt x="338" y="45"/>
                    <a:pt x="334" y="52"/>
                  </a:cubicBezTo>
                  <a:cubicBezTo>
                    <a:pt x="327" y="62"/>
                    <a:pt x="306" y="70"/>
                    <a:pt x="296" y="81"/>
                  </a:cubicBezTo>
                  <a:cubicBezTo>
                    <a:pt x="288" y="92"/>
                    <a:pt x="237" y="119"/>
                    <a:pt x="190" y="128"/>
                  </a:cubicBezTo>
                  <a:cubicBezTo>
                    <a:pt x="186" y="128"/>
                    <a:pt x="182" y="129"/>
                    <a:pt x="178" y="129"/>
                  </a:cubicBezTo>
                  <a:cubicBezTo>
                    <a:pt x="153" y="132"/>
                    <a:pt x="142" y="133"/>
                    <a:pt x="138" y="134"/>
                  </a:cubicBezTo>
                  <a:cubicBezTo>
                    <a:pt x="139" y="134"/>
                    <a:pt x="139" y="134"/>
                    <a:pt x="139" y="134"/>
                  </a:cubicBezTo>
                  <a:cubicBezTo>
                    <a:pt x="125" y="147"/>
                    <a:pt x="102" y="144"/>
                    <a:pt x="97" y="144"/>
                  </a:cubicBezTo>
                  <a:cubicBezTo>
                    <a:pt x="92" y="145"/>
                    <a:pt x="71" y="149"/>
                    <a:pt x="66" y="147"/>
                  </a:cubicBezTo>
                  <a:cubicBezTo>
                    <a:pt x="52" y="152"/>
                    <a:pt x="35" y="155"/>
                    <a:pt x="25" y="155"/>
                  </a:cubicBezTo>
                  <a:cubicBezTo>
                    <a:pt x="24" y="155"/>
                    <a:pt x="23" y="155"/>
                    <a:pt x="23" y="155"/>
                  </a:cubicBezTo>
                  <a:close/>
                </a:path>
              </a:pathLst>
            </a:custGeom>
            <a:solidFill>
              <a:srgbClr val="FBD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6602FA00-2147-4882-A64F-E94E612358E7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9663" y="3496496"/>
              <a:ext cx="379413" cy="625475"/>
            </a:xfrm>
            <a:custGeom>
              <a:avLst/>
              <a:gdLst>
                <a:gd name="T0" fmla="*/ 115 w 127"/>
                <a:gd name="T1" fmla="*/ 140 h 209"/>
                <a:gd name="T2" fmla="*/ 98 w 127"/>
                <a:gd name="T3" fmla="*/ 179 h 209"/>
                <a:gd name="T4" fmla="*/ 98 w 127"/>
                <a:gd name="T5" fmla="*/ 179 h 209"/>
                <a:gd name="T6" fmla="*/ 78 w 127"/>
                <a:gd name="T7" fmla="*/ 209 h 209"/>
                <a:gd name="T8" fmla="*/ 75 w 127"/>
                <a:gd name="T9" fmla="*/ 191 h 209"/>
                <a:gd name="T10" fmla="*/ 0 w 127"/>
                <a:gd name="T11" fmla="*/ 185 h 209"/>
                <a:gd name="T12" fmla="*/ 13 w 127"/>
                <a:gd name="T13" fmla="*/ 126 h 209"/>
                <a:gd name="T14" fmla="*/ 20 w 127"/>
                <a:gd name="T15" fmla="*/ 127 h 209"/>
                <a:gd name="T16" fmla="*/ 59 w 127"/>
                <a:gd name="T17" fmla="*/ 54 h 209"/>
                <a:gd name="T18" fmla="*/ 75 w 127"/>
                <a:gd name="T19" fmla="*/ 8 h 209"/>
                <a:gd name="T20" fmla="*/ 75 w 127"/>
                <a:gd name="T21" fmla="*/ 1 h 209"/>
                <a:gd name="T22" fmla="*/ 109 w 127"/>
                <a:gd name="T23" fmla="*/ 23 h 209"/>
                <a:gd name="T24" fmla="*/ 115 w 127"/>
                <a:gd name="T25" fmla="*/ 14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7" h="209">
                  <a:moveTo>
                    <a:pt x="115" y="140"/>
                  </a:moveTo>
                  <a:cubicBezTo>
                    <a:pt x="103" y="169"/>
                    <a:pt x="105" y="156"/>
                    <a:pt x="98" y="179"/>
                  </a:cubicBezTo>
                  <a:cubicBezTo>
                    <a:pt x="98" y="179"/>
                    <a:pt x="98" y="179"/>
                    <a:pt x="98" y="179"/>
                  </a:cubicBezTo>
                  <a:cubicBezTo>
                    <a:pt x="97" y="196"/>
                    <a:pt x="93" y="205"/>
                    <a:pt x="78" y="209"/>
                  </a:cubicBezTo>
                  <a:cubicBezTo>
                    <a:pt x="90" y="201"/>
                    <a:pt x="86" y="195"/>
                    <a:pt x="75" y="191"/>
                  </a:cubicBezTo>
                  <a:cubicBezTo>
                    <a:pt x="56" y="184"/>
                    <a:pt x="13" y="182"/>
                    <a:pt x="0" y="185"/>
                  </a:cubicBezTo>
                  <a:cubicBezTo>
                    <a:pt x="7" y="170"/>
                    <a:pt x="10" y="150"/>
                    <a:pt x="13" y="126"/>
                  </a:cubicBezTo>
                  <a:cubicBezTo>
                    <a:pt x="20" y="127"/>
                    <a:pt x="20" y="127"/>
                    <a:pt x="20" y="127"/>
                  </a:cubicBezTo>
                  <a:cubicBezTo>
                    <a:pt x="34" y="91"/>
                    <a:pt x="50" y="77"/>
                    <a:pt x="59" y="54"/>
                  </a:cubicBezTo>
                  <a:cubicBezTo>
                    <a:pt x="69" y="31"/>
                    <a:pt x="73" y="8"/>
                    <a:pt x="75" y="8"/>
                  </a:cubicBezTo>
                  <a:cubicBezTo>
                    <a:pt x="75" y="1"/>
                    <a:pt x="75" y="1"/>
                    <a:pt x="75" y="1"/>
                  </a:cubicBezTo>
                  <a:cubicBezTo>
                    <a:pt x="88" y="0"/>
                    <a:pt x="100" y="6"/>
                    <a:pt x="109" y="23"/>
                  </a:cubicBezTo>
                  <a:cubicBezTo>
                    <a:pt x="127" y="55"/>
                    <a:pt x="127" y="112"/>
                    <a:pt x="115" y="140"/>
                  </a:cubicBezTo>
                  <a:close/>
                </a:path>
              </a:pathLst>
            </a:cu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EC5709B1-DFF0-4963-B400-1B5DF463A219}"/>
                </a:ext>
              </a:extLst>
            </p:cNvPr>
            <p:cNvSpPr>
              <a:spLocks/>
            </p:cNvSpPr>
            <p:nvPr/>
          </p:nvSpPr>
          <p:spPr bwMode="auto">
            <a:xfrm>
              <a:off x="8515350" y="3845746"/>
              <a:ext cx="311150" cy="2309813"/>
            </a:xfrm>
            <a:custGeom>
              <a:avLst/>
              <a:gdLst>
                <a:gd name="T0" fmla="*/ 1 w 104"/>
                <a:gd name="T1" fmla="*/ 459 h 772"/>
                <a:gd name="T2" fmla="*/ 0 w 104"/>
                <a:gd name="T3" fmla="*/ 412 h 772"/>
                <a:gd name="T4" fmla="*/ 1 w 104"/>
                <a:gd name="T5" fmla="*/ 377 h 772"/>
                <a:gd name="T6" fmla="*/ 9 w 104"/>
                <a:gd name="T7" fmla="*/ 307 h 772"/>
                <a:gd name="T8" fmla="*/ 33 w 104"/>
                <a:gd name="T9" fmla="*/ 179 h 772"/>
                <a:gd name="T10" fmla="*/ 74 w 104"/>
                <a:gd name="T11" fmla="*/ 14 h 772"/>
                <a:gd name="T12" fmla="*/ 97 w 104"/>
                <a:gd name="T13" fmla="*/ 10 h 772"/>
                <a:gd name="T14" fmla="*/ 103 w 104"/>
                <a:gd name="T15" fmla="*/ 25 h 772"/>
                <a:gd name="T16" fmla="*/ 43 w 104"/>
                <a:gd name="T17" fmla="*/ 283 h 772"/>
                <a:gd name="T18" fmla="*/ 33 w 104"/>
                <a:gd name="T19" fmla="*/ 498 h 772"/>
                <a:gd name="T20" fmla="*/ 33 w 104"/>
                <a:gd name="T21" fmla="*/ 500 h 772"/>
                <a:gd name="T22" fmla="*/ 44 w 104"/>
                <a:gd name="T23" fmla="*/ 590 h 772"/>
                <a:gd name="T24" fmla="*/ 53 w 104"/>
                <a:gd name="T25" fmla="*/ 627 h 772"/>
                <a:gd name="T26" fmla="*/ 86 w 104"/>
                <a:gd name="T27" fmla="*/ 749 h 772"/>
                <a:gd name="T28" fmla="*/ 91 w 104"/>
                <a:gd name="T29" fmla="*/ 767 h 772"/>
                <a:gd name="T30" fmla="*/ 56 w 104"/>
                <a:gd name="T31" fmla="*/ 767 h 772"/>
                <a:gd name="T32" fmla="*/ 20 w 104"/>
                <a:gd name="T33" fmla="*/ 615 h 772"/>
                <a:gd name="T34" fmla="*/ 1 w 104"/>
                <a:gd name="T35" fmla="*/ 459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4" h="772">
                  <a:moveTo>
                    <a:pt x="1" y="459"/>
                  </a:moveTo>
                  <a:cubicBezTo>
                    <a:pt x="0" y="444"/>
                    <a:pt x="0" y="428"/>
                    <a:pt x="0" y="412"/>
                  </a:cubicBezTo>
                  <a:cubicBezTo>
                    <a:pt x="0" y="401"/>
                    <a:pt x="0" y="389"/>
                    <a:pt x="1" y="377"/>
                  </a:cubicBezTo>
                  <a:cubicBezTo>
                    <a:pt x="2" y="358"/>
                    <a:pt x="5" y="334"/>
                    <a:pt x="9" y="307"/>
                  </a:cubicBezTo>
                  <a:cubicBezTo>
                    <a:pt x="15" y="267"/>
                    <a:pt x="24" y="222"/>
                    <a:pt x="33" y="179"/>
                  </a:cubicBezTo>
                  <a:cubicBezTo>
                    <a:pt x="49" y="97"/>
                    <a:pt x="68" y="25"/>
                    <a:pt x="74" y="14"/>
                  </a:cubicBezTo>
                  <a:cubicBezTo>
                    <a:pt x="81" y="0"/>
                    <a:pt x="91" y="3"/>
                    <a:pt x="97" y="10"/>
                  </a:cubicBezTo>
                  <a:cubicBezTo>
                    <a:pt x="100" y="14"/>
                    <a:pt x="103" y="20"/>
                    <a:pt x="103" y="25"/>
                  </a:cubicBezTo>
                  <a:cubicBezTo>
                    <a:pt x="104" y="40"/>
                    <a:pt x="61" y="169"/>
                    <a:pt x="43" y="283"/>
                  </a:cubicBezTo>
                  <a:cubicBezTo>
                    <a:pt x="32" y="355"/>
                    <a:pt x="29" y="435"/>
                    <a:pt x="33" y="498"/>
                  </a:cubicBezTo>
                  <a:cubicBezTo>
                    <a:pt x="33" y="499"/>
                    <a:pt x="33" y="499"/>
                    <a:pt x="33" y="500"/>
                  </a:cubicBezTo>
                  <a:cubicBezTo>
                    <a:pt x="35" y="537"/>
                    <a:pt x="39" y="568"/>
                    <a:pt x="44" y="590"/>
                  </a:cubicBezTo>
                  <a:cubicBezTo>
                    <a:pt x="47" y="601"/>
                    <a:pt x="50" y="614"/>
                    <a:pt x="53" y="627"/>
                  </a:cubicBezTo>
                  <a:cubicBezTo>
                    <a:pt x="67" y="682"/>
                    <a:pt x="81" y="744"/>
                    <a:pt x="86" y="749"/>
                  </a:cubicBezTo>
                  <a:cubicBezTo>
                    <a:pt x="92" y="755"/>
                    <a:pt x="91" y="767"/>
                    <a:pt x="91" y="767"/>
                  </a:cubicBezTo>
                  <a:cubicBezTo>
                    <a:pt x="74" y="772"/>
                    <a:pt x="56" y="767"/>
                    <a:pt x="56" y="767"/>
                  </a:cubicBezTo>
                  <a:cubicBezTo>
                    <a:pt x="56" y="767"/>
                    <a:pt x="26" y="654"/>
                    <a:pt x="20" y="615"/>
                  </a:cubicBezTo>
                  <a:cubicBezTo>
                    <a:pt x="16" y="586"/>
                    <a:pt x="4" y="528"/>
                    <a:pt x="1" y="459"/>
                  </a:cubicBezTo>
                  <a:close/>
                </a:path>
              </a:pathLst>
            </a:custGeom>
            <a:solidFill>
              <a:srgbClr val="7F4F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1F44C7B4-F38E-4438-BBBE-F38811E8CC74}"/>
                </a:ext>
              </a:extLst>
            </p:cNvPr>
            <p:cNvSpPr>
              <a:spLocks/>
            </p:cNvSpPr>
            <p:nvPr/>
          </p:nvSpPr>
          <p:spPr bwMode="auto">
            <a:xfrm>
              <a:off x="6337300" y="5653908"/>
              <a:ext cx="273050" cy="169863"/>
            </a:xfrm>
            <a:custGeom>
              <a:avLst/>
              <a:gdLst>
                <a:gd name="T0" fmla="*/ 91 w 91"/>
                <a:gd name="T1" fmla="*/ 32 h 57"/>
                <a:gd name="T2" fmla="*/ 28 w 91"/>
                <a:gd name="T3" fmla="*/ 53 h 57"/>
                <a:gd name="T4" fmla="*/ 20 w 91"/>
                <a:gd name="T5" fmla="*/ 57 h 57"/>
                <a:gd name="T6" fmla="*/ 20 w 91"/>
                <a:gd name="T7" fmla="*/ 57 h 57"/>
                <a:gd name="T8" fmla="*/ 2 w 91"/>
                <a:gd name="T9" fmla="*/ 33 h 57"/>
                <a:gd name="T10" fmla="*/ 22 w 91"/>
                <a:gd name="T11" fmla="*/ 18 h 57"/>
                <a:gd name="T12" fmla="*/ 71 w 91"/>
                <a:gd name="T13" fmla="*/ 4 h 57"/>
                <a:gd name="T14" fmla="*/ 91 w 91"/>
                <a:gd name="T15" fmla="*/ 3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" h="57">
                  <a:moveTo>
                    <a:pt x="91" y="32"/>
                  </a:moveTo>
                  <a:cubicBezTo>
                    <a:pt x="77" y="30"/>
                    <a:pt x="59" y="40"/>
                    <a:pt x="28" y="53"/>
                  </a:cubicBezTo>
                  <a:cubicBezTo>
                    <a:pt x="25" y="54"/>
                    <a:pt x="22" y="55"/>
                    <a:pt x="20" y="57"/>
                  </a:cubicBezTo>
                  <a:cubicBezTo>
                    <a:pt x="20" y="57"/>
                    <a:pt x="20" y="57"/>
                    <a:pt x="20" y="57"/>
                  </a:cubicBezTo>
                  <a:cubicBezTo>
                    <a:pt x="8" y="56"/>
                    <a:pt x="0" y="40"/>
                    <a:pt x="2" y="33"/>
                  </a:cubicBezTo>
                  <a:cubicBezTo>
                    <a:pt x="4" y="26"/>
                    <a:pt x="12" y="22"/>
                    <a:pt x="22" y="18"/>
                  </a:cubicBezTo>
                  <a:cubicBezTo>
                    <a:pt x="32" y="13"/>
                    <a:pt x="66" y="0"/>
                    <a:pt x="71" y="4"/>
                  </a:cubicBezTo>
                  <a:cubicBezTo>
                    <a:pt x="76" y="14"/>
                    <a:pt x="83" y="24"/>
                    <a:pt x="91" y="32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F27C24FF-9C95-4C0F-ABC1-BA52949FC3F7}"/>
                </a:ext>
              </a:extLst>
            </p:cNvPr>
            <p:cNvSpPr>
              <a:spLocks/>
            </p:cNvSpPr>
            <p:nvPr/>
          </p:nvSpPr>
          <p:spPr bwMode="auto">
            <a:xfrm>
              <a:off x="7375525" y="2628133"/>
              <a:ext cx="307975" cy="622300"/>
            </a:xfrm>
            <a:custGeom>
              <a:avLst/>
              <a:gdLst>
                <a:gd name="T0" fmla="*/ 9 w 103"/>
                <a:gd name="T1" fmla="*/ 86 h 208"/>
                <a:gd name="T2" fmla="*/ 1 w 103"/>
                <a:gd name="T3" fmla="*/ 72 h 208"/>
                <a:gd name="T4" fmla="*/ 25 w 103"/>
                <a:gd name="T5" fmla="*/ 43 h 208"/>
                <a:gd name="T6" fmla="*/ 27 w 103"/>
                <a:gd name="T7" fmla="*/ 19 h 208"/>
                <a:gd name="T8" fmla="*/ 47 w 103"/>
                <a:gd name="T9" fmla="*/ 49 h 208"/>
                <a:gd name="T10" fmla="*/ 58 w 103"/>
                <a:gd name="T11" fmla="*/ 57 h 208"/>
                <a:gd name="T12" fmla="*/ 51 w 103"/>
                <a:gd name="T13" fmla="*/ 5 h 208"/>
                <a:gd name="T14" fmla="*/ 77 w 103"/>
                <a:gd name="T15" fmla="*/ 39 h 208"/>
                <a:gd name="T16" fmla="*/ 83 w 103"/>
                <a:gd name="T17" fmla="*/ 60 h 208"/>
                <a:gd name="T18" fmla="*/ 103 w 103"/>
                <a:gd name="T19" fmla="*/ 54 h 208"/>
                <a:gd name="T20" fmla="*/ 92 w 103"/>
                <a:gd name="T21" fmla="*/ 115 h 208"/>
                <a:gd name="T22" fmla="*/ 98 w 103"/>
                <a:gd name="T23" fmla="*/ 170 h 208"/>
                <a:gd name="T24" fmla="*/ 86 w 103"/>
                <a:gd name="T25" fmla="*/ 208 h 208"/>
                <a:gd name="T26" fmla="*/ 79 w 103"/>
                <a:gd name="T27" fmla="*/ 191 h 208"/>
                <a:gd name="T28" fmla="*/ 51 w 103"/>
                <a:gd name="T29" fmla="*/ 148 h 208"/>
                <a:gd name="T30" fmla="*/ 51 w 103"/>
                <a:gd name="T31" fmla="*/ 147 h 208"/>
                <a:gd name="T32" fmla="*/ 23 w 103"/>
                <a:gd name="T33" fmla="*/ 145 h 208"/>
                <a:gd name="T34" fmla="*/ 12 w 103"/>
                <a:gd name="T35" fmla="*/ 123 h 208"/>
                <a:gd name="T36" fmla="*/ 12 w 103"/>
                <a:gd name="T37" fmla="*/ 109 h 208"/>
                <a:gd name="T38" fmla="*/ 9 w 103"/>
                <a:gd name="T39" fmla="*/ 108 h 208"/>
                <a:gd name="T40" fmla="*/ 9 w 103"/>
                <a:gd name="T41" fmla="*/ 86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3" h="208">
                  <a:moveTo>
                    <a:pt x="9" y="86"/>
                  </a:moveTo>
                  <a:cubicBezTo>
                    <a:pt x="5" y="84"/>
                    <a:pt x="3" y="77"/>
                    <a:pt x="1" y="72"/>
                  </a:cubicBezTo>
                  <a:cubicBezTo>
                    <a:pt x="0" y="66"/>
                    <a:pt x="22" y="46"/>
                    <a:pt x="25" y="43"/>
                  </a:cubicBezTo>
                  <a:cubicBezTo>
                    <a:pt x="28" y="41"/>
                    <a:pt x="24" y="34"/>
                    <a:pt x="27" y="19"/>
                  </a:cubicBezTo>
                  <a:cubicBezTo>
                    <a:pt x="35" y="30"/>
                    <a:pt x="42" y="41"/>
                    <a:pt x="47" y="49"/>
                  </a:cubicBezTo>
                  <a:cubicBezTo>
                    <a:pt x="53" y="60"/>
                    <a:pt x="58" y="57"/>
                    <a:pt x="58" y="57"/>
                  </a:cubicBezTo>
                  <a:cubicBezTo>
                    <a:pt x="58" y="57"/>
                    <a:pt x="47" y="10"/>
                    <a:pt x="51" y="5"/>
                  </a:cubicBezTo>
                  <a:cubicBezTo>
                    <a:pt x="54" y="0"/>
                    <a:pt x="78" y="29"/>
                    <a:pt x="77" y="39"/>
                  </a:cubicBezTo>
                  <a:cubicBezTo>
                    <a:pt x="77" y="48"/>
                    <a:pt x="77" y="59"/>
                    <a:pt x="83" y="60"/>
                  </a:cubicBezTo>
                  <a:cubicBezTo>
                    <a:pt x="89" y="60"/>
                    <a:pt x="101" y="44"/>
                    <a:pt x="103" y="54"/>
                  </a:cubicBezTo>
                  <a:cubicBezTo>
                    <a:pt x="103" y="63"/>
                    <a:pt x="101" y="80"/>
                    <a:pt x="92" y="115"/>
                  </a:cubicBezTo>
                  <a:cubicBezTo>
                    <a:pt x="83" y="154"/>
                    <a:pt x="99" y="157"/>
                    <a:pt x="98" y="170"/>
                  </a:cubicBezTo>
                  <a:cubicBezTo>
                    <a:pt x="97" y="178"/>
                    <a:pt x="94" y="194"/>
                    <a:pt x="86" y="208"/>
                  </a:cubicBezTo>
                  <a:cubicBezTo>
                    <a:pt x="86" y="208"/>
                    <a:pt x="82" y="194"/>
                    <a:pt x="79" y="191"/>
                  </a:cubicBezTo>
                  <a:cubicBezTo>
                    <a:pt x="76" y="187"/>
                    <a:pt x="55" y="158"/>
                    <a:pt x="51" y="148"/>
                  </a:cubicBezTo>
                  <a:cubicBezTo>
                    <a:pt x="51" y="147"/>
                    <a:pt x="51" y="147"/>
                    <a:pt x="51" y="147"/>
                  </a:cubicBezTo>
                  <a:cubicBezTo>
                    <a:pt x="42" y="149"/>
                    <a:pt x="30" y="148"/>
                    <a:pt x="23" y="145"/>
                  </a:cubicBezTo>
                  <a:cubicBezTo>
                    <a:pt x="10" y="140"/>
                    <a:pt x="14" y="131"/>
                    <a:pt x="12" y="123"/>
                  </a:cubicBezTo>
                  <a:cubicBezTo>
                    <a:pt x="10" y="114"/>
                    <a:pt x="12" y="109"/>
                    <a:pt x="12" y="109"/>
                  </a:cubicBezTo>
                  <a:cubicBezTo>
                    <a:pt x="12" y="109"/>
                    <a:pt x="12" y="109"/>
                    <a:pt x="9" y="108"/>
                  </a:cubicBezTo>
                  <a:cubicBezTo>
                    <a:pt x="6" y="107"/>
                    <a:pt x="7" y="98"/>
                    <a:pt x="9" y="86"/>
                  </a:cubicBezTo>
                  <a:close/>
                </a:path>
              </a:pathLst>
            </a:custGeom>
            <a:solidFill>
              <a:srgbClr val="FBD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045E57EB-3339-487A-9D82-DCE33955527D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5850" y="2418583"/>
              <a:ext cx="625475" cy="1092200"/>
            </a:xfrm>
            <a:custGeom>
              <a:avLst/>
              <a:gdLst>
                <a:gd name="T0" fmla="*/ 113 w 209"/>
                <a:gd name="T1" fmla="*/ 276 h 365"/>
                <a:gd name="T2" fmla="*/ 131 w 209"/>
                <a:gd name="T3" fmla="*/ 296 h 365"/>
                <a:gd name="T4" fmla="*/ 109 w 209"/>
                <a:gd name="T5" fmla="*/ 279 h 365"/>
                <a:gd name="T6" fmla="*/ 104 w 209"/>
                <a:gd name="T7" fmla="*/ 273 h 365"/>
                <a:gd name="T8" fmla="*/ 46 w 209"/>
                <a:gd name="T9" fmla="*/ 314 h 365"/>
                <a:gd name="T10" fmla="*/ 31 w 209"/>
                <a:gd name="T11" fmla="*/ 337 h 365"/>
                <a:gd name="T12" fmla="*/ 28 w 209"/>
                <a:gd name="T13" fmla="*/ 336 h 365"/>
                <a:gd name="T14" fmla="*/ 49 w 209"/>
                <a:gd name="T15" fmla="*/ 294 h 365"/>
                <a:gd name="T16" fmla="*/ 66 w 209"/>
                <a:gd name="T17" fmla="*/ 278 h 365"/>
                <a:gd name="T18" fmla="*/ 78 w 209"/>
                <a:gd name="T19" fmla="*/ 240 h 365"/>
                <a:gd name="T20" fmla="*/ 72 w 209"/>
                <a:gd name="T21" fmla="*/ 185 h 365"/>
                <a:gd name="T22" fmla="*/ 83 w 209"/>
                <a:gd name="T23" fmla="*/ 124 h 365"/>
                <a:gd name="T24" fmla="*/ 63 w 209"/>
                <a:gd name="T25" fmla="*/ 130 h 365"/>
                <a:gd name="T26" fmla="*/ 57 w 209"/>
                <a:gd name="T27" fmla="*/ 109 h 365"/>
                <a:gd name="T28" fmla="*/ 31 w 209"/>
                <a:gd name="T29" fmla="*/ 75 h 365"/>
                <a:gd name="T30" fmla="*/ 38 w 209"/>
                <a:gd name="T31" fmla="*/ 127 h 365"/>
                <a:gd name="T32" fmla="*/ 27 w 209"/>
                <a:gd name="T33" fmla="*/ 119 h 365"/>
                <a:gd name="T34" fmla="*/ 7 w 209"/>
                <a:gd name="T35" fmla="*/ 89 h 365"/>
                <a:gd name="T36" fmla="*/ 7 w 209"/>
                <a:gd name="T37" fmla="*/ 89 h 365"/>
                <a:gd name="T38" fmla="*/ 1 w 209"/>
                <a:gd name="T39" fmla="*/ 80 h 365"/>
                <a:gd name="T40" fmla="*/ 27 w 209"/>
                <a:gd name="T41" fmla="*/ 24 h 365"/>
                <a:gd name="T42" fmla="*/ 135 w 209"/>
                <a:gd name="T43" fmla="*/ 12 h 365"/>
                <a:gd name="T44" fmla="*/ 189 w 209"/>
                <a:gd name="T45" fmla="*/ 57 h 365"/>
                <a:gd name="T46" fmla="*/ 205 w 209"/>
                <a:gd name="T47" fmla="*/ 170 h 365"/>
                <a:gd name="T48" fmla="*/ 208 w 209"/>
                <a:gd name="T49" fmla="*/ 332 h 365"/>
                <a:gd name="T50" fmla="*/ 203 w 209"/>
                <a:gd name="T51" fmla="*/ 361 h 365"/>
                <a:gd name="T52" fmla="*/ 200 w 209"/>
                <a:gd name="T53" fmla="*/ 353 h 365"/>
                <a:gd name="T54" fmla="*/ 177 w 209"/>
                <a:gd name="T55" fmla="*/ 292 h 365"/>
                <a:gd name="T56" fmla="*/ 161 w 209"/>
                <a:gd name="T57" fmla="*/ 309 h 365"/>
                <a:gd name="T58" fmla="*/ 167 w 209"/>
                <a:gd name="T59" fmla="*/ 339 h 365"/>
                <a:gd name="T60" fmla="*/ 144 w 209"/>
                <a:gd name="T61" fmla="*/ 318 h 365"/>
                <a:gd name="T62" fmla="*/ 153 w 209"/>
                <a:gd name="T63" fmla="*/ 288 h 365"/>
                <a:gd name="T64" fmla="*/ 113 w 209"/>
                <a:gd name="T65" fmla="*/ 276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09" h="365">
                  <a:moveTo>
                    <a:pt x="113" y="276"/>
                  </a:moveTo>
                  <a:cubicBezTo>
                    <a:pt x="119" y="287"/>
                    <a:pt x="130" y="295"/>
                    <a:pt x="131" y="296"/>
                  </a:cubicBezTo>
                  <a:cubicBezTo>
                    <a:pt x="130" y="296"/>
                    <a:pt x="122" y="293"/>
                    <a:pt x="109" y="279"/>
                  </a:cubicBezTo>
                  <a:cubicBezTo>
                    <a:pt x="107" y="277"/>
                    <a:pt x="105" y="275"/>
                    <a:pt x="104" y="273"/>
                  </a:cubicBezTo>
                  <a:cubicBezTo>
                    <a:pt x="80" y="285"/>
                    <a:pt x="51" y="296"/>
                    <a:pt x="46" y="314"/>
                  </a:cubicBezTo>
                  <a:cubicBezTo>
                    <a:pt x="41" y="320"/>
                    <a:pt x="36" y="328"/>
                    <a:pt x="31" y="337"/>
                  </a:cubicBezTo>
                  <a:cubicBezTo>
                    <a:pt x="28" y="336"/>
                    <a:pt x="28" y="336"/>
                    <a:pt x="28" y="336"/>
                  </a:cubicBezTo>
                  <a:cubicBezTo>
                    <a:pt x="24" y="330"/>
                    <a:pt x="30" y="304"/>
                    <a:pt x="49" y="294"/>
                  </a:cubicBezTo>
                  <a:cubicBezTo>
                    <a:pt x="56" y="290"/>
                    <a:pt x="61" y="284"/>
                    <a:pt x="66" y="278"/>
                  </a:cubicBezTo>
                  <a:cubicBezTo>
                    <a:pt x="74" y="264"/>
                    <a:pt x="77" y="248"/>
                    <a:pt x="78" y="240"/>
                  </a:cubicBezTo>
                  <a:cubicBezTo>
                    <a:pt x="79" y="227"/>
                    <a:pt x="63" y="224"/>
                    <a:pt x="72" y="185"/>
                  </a:cubicBezTo>
                  <a:cubicBezTo>
                    <a:pt x="81" y="150"/>
                    <a:pt x="83" y="133"/>
                    <a:pt x="83" y="124"/>
                  </a:cubicBezTo>
                  <a:cubicBezTo>
                    <a:pt x="81" y="114"/>
                    <a:pt x="69" y="130"/>
                    <a:pt x="63" y="130"/>
                  </a:cubicBezTo>
                  <a:cubicBezTo>
                    <a:pt x="57" y="129"/>
                    <a:pt x="57" y="118"/>
                    <a:pt x="57" y="109"/>
                  </a:cubicBezTo>
                  <a:cubicBezTo>
                    <a:pt x="58" y="99"/>
                    <a:pt x="34" y="70"/>
                    <a:pt x="31" y="75"/>
                  </a:cubicBezTo>
                  <a:cubicBezTo>
                    <a:pt x="27" y="80"/>
                    <a:pt x="38" y="127"/>
                    <a:pt x="38" y="127"/>
                  </a:cubicBezTo>
                  <a:cubicBezTo>
                    <a:pt x="38" y="127"/>
                    <a:pt x="33" y="130"/>
                    <a:pt x="27" y="119"/>
                  </a:cubicBezTo>
                  <a:cubicBezTo>
                    <a:pt x="22" y="111"/>
                    <a:pt x="15" y="100"/>
                    <a:pt x="7" y="89"/>
                  </a:cubicBezTo>
                  <a:cubicBezTo>
                    <a:pt x="7" y="89"/>
                    <a:pt x="7" y="89"/>
                    <a:pt x="7" y="89"/>
                  </a:cubicBezTo>
                  <a:cubicBezTo>
                    <a:pt x="5" y="86"/>
                    <a:pt x="3" y="83"/>
                    <a:pt x="1" y="80"/>
                  </a:cubicBezTo>
                  <a:cubicBezTo>
                    <a:pt x="0" y="57"/>
                    <a:pt x="4" y="47"/>
                    <a:pt x="27" y="24"/>
                  </a:cubicBezTo>
                  <a:cubicBezTo>
                    <a:pt x="50" y="0"/>
                    <a:pt x="110" y="8"/>
                    <a:pt x="135" y="12"/>
                  </a:cubicBezTo>
                  <a:cubicBezTo>
                    <a:pt x="165" y="11"/>
                    <a:pt x="175" y="25"/>
                    <a:pt x="189" y="57"/>
                  </a:cubicBezTo>
                  <a:cubicBezTo>
                    <a:pt x="203" y="88"/>
                    <a:pt x="202" y="142"/>
                    <a:pt x="205" y="170"/>
                  </a:cubicBezTo>
                  <a:cubicBezTo>
                    <a:pt x="208" y="198"/>
                    <a:pt x="209" y="310"/>
                    <a:pt x="208" y="332"/>
                  </a:cubicBezTo>
                  <a:cubicBezTo>
                    <a:pt x="207" y="344"/>
                    <a:pt x="205" y="356"/>
                    <a:pt x="203" y="361"/>
                  </a:cubicBezTo>
                  <a:cubicBezTo>
                    <a:pt x="202" y="365"/>
                    <a:pt x="200" y="364"/>
                    <a:pt x="200" y="353"/>
                  </a:cubicBezTo>
                  <a:cubicBezTo>
                    <a:pt x="200" y="328"/>
                    <a:pt x="177" y="292"/>
                    <a:pt x="177" y="292"/>
                  </a:cubicBezTo>
                  <a:cubicBezTo>
                    <a:pt x="177" y="292"/>
                    <a:pt x="166" y="292"/>
                    <a:pt x="161" y="309"/>
                  </a:cubicBezTo>
                  <a:cubicBezTo>
                    <a:pt x="157" y="326"/>
                    <a:pt x="166" y="338"/>
                    <a:pt x="167" y="339"/>
                  </a:cubicBezTo>
                  <a:cubicBezTo>
                    <a:pt x="166" y="339"/>
                    <a:pt x="155" y="332"/>
                    <a:pt x="144" y="318"/>
                  </a:cubicBezTo>
                  <a:cubicBezTo>
                    <a:pt x="134" y="303"/>
                    <a:pt x="152" y="289"/>
                    <a:pt x="153" y="288"/>
                  </a:cubicBezTo>
                  <a:cubicBezTo>
                    <a:pt x="153" y="288"/>
                    <a:pt x="137" y="291"/>
                    <a:pt x="113" y="276"/>
                  </a:cubicBezTo>
                  <a:close/>
                </a:path>
              </a:pathLst>
            </a:custGeom>
            <a:solidFill>
              <a:srgbClr val="4022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0675ED5C-820E-470A-8B8A-39168AF49348}"/>
                </a:ext>
              </a:extLst>
            </p:cNvPr>
            <p:cNvSpPr>
              <a:spLocks/>
            </p:cNvSpPr>
            <p:nvPr/>
          </p:nvSpPr>
          <p:spPr bwMode="auto">
            <a:xfrm>
              <a:off x="7324725" y="3588571"/>
              <a:ext cx="201613" cy="598488"/>
            </a:xfrm>
            <a:custGeom>
              <a:avLst/>
              <a:gdLst>
                <a:gd name="T0" fmla="*/ 0 w 67"/>
                <a:gd name="T1" fmla="*/ 156 h 200"/>
                <a:gd name="T2" fmla="*/ 2 w 67"/>
                <a:gd name="T3" fmla="*/ 115 h 200"/>
                <a:gd name="T4" fmla="*/ 42 w 67"/>
                <a:gd name="T5" fmla="*/ 0 h 200"/>
                <a:gd name="T6" fmla="*/ 49 w 67"/>
                <a:gd name="T7" fmla="*/ 0 h 200"/>
                <a:gd name="T8" fmla="*/ 60 w 67"/>
                <a:gd name="T9" fmla="*/ 23 h 200"/>
                <a:gd name="T10" fmla="*/ 67 w 67"/>
                <a:gd name="T11" fmla="*/ 24 h 200"/>
                <a:gd name="T12" fmla="*/ 64 w 67"/>
                <a:gd name="T13" fmla="*/ 42 h 200"/>
                <a:gd name="T14" fmla="*/ 58 w 67"/>
                <a:gd name="T15" fmla="*/ 95 h 200"/>
                <a:gd name="T16" fmla="*/ 45 w 67"/>
                <a:gd name="T17" fmla="*/ 154 h 200"/>
                <a:gd name="T18" fmla="*/ 2 w 67"/>
                <a:gd name="T19" fmla="*/ 200 h 200"/>
                <a:gd name="T20" fmla="*/ 0 w 67"/>
                <a:gd name="T21" fmla="*/ 15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200">
                  <a:moveTo>
                    <a:pt x="0" y="156"/>
                  </a:moveTo>
                  <a:cubicBezTo>
                    <a:pt x="0" y="141"/>
                    <a:pt x="0" y="126"/>
                    <a:pt x="2" y="115"/>
                  </a:cubicBezTo>
                  <a:cubicBezTo>
                    <a:pt x="5" y="92"/>
                    <a:pt x="34" y="15"/>
                    <a:pt x="42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49" y="13"/>
                    <a:pt x="60" y="23"/>
                    <a:pt x="60" y="23"/>
                  </a:cubicBezTo>
                  <a:cubicBezTo>
                    <a:pt x="67" y="24"/>
                    <a:pt x="67" y="24"/>
                    <a:pt x="67" y="24"/>
                  </a:cubicBezTo>
                  <a:cubicBezTo>
                    <a:pt x="66" y="30"/>
                    <a:pt x="65" y="36"/>
                    <a:pt x="64" y="42"/>
                  </a:cubicBezTo>
                  <a:cubicBezTo>
                    <a:pt x="61" y="61"/>
                    <a:pt x="59" y="79"/>
                    <a:pt x="58" y="95"/>
                  </a:cubicBezTo>
                  <a:cubicBezTo>
                    <a:pt x="55" y="119"/>
                    <a:pt x="52" y="139"/>
                    <a:pt x="45" y="154"/>
                  </a:cubicBezTo>
                  <a:cubicBezTo>
                    <a:pt x="40" y="166"/>
                    <a:pt x="22" y="183"/>
                    <a:pt x="2" y="200"/>
                  </a:cubicBezTo>
                  <a:cubicBezTo>
                    <a:pt x="0" y="191"/>
                    <a:pt x="0" y="173"/>
                    <a:pt x="0" y="156"/>
                  </a:cubicBezTo>
                  <a:close/>
                </a:path>
              </a:pathLst>
            </a:cu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B630EC9D-9A21-4219-A1D7-70CC5FAA1E20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4325" y="4055296"/>
              <a:ext cx="666750" cy="436563"/>
            </a:xfrm>
            <a:custGeom>
              <a:avLst/>
              <a:gdLst>
                <a:gd name="T0" fmla="*/ 69 w 223"/>
                <a:gd name="T1" fmla="*/ 115 h 146"/>
                <a:gd name="T2" fmla="*/ 0 w 223"/>
                <a:gd name="T3" fmla="*/ 146 h 146"/>
                <a:gd name="T4" fmla="*/ 13 w 223"/>
                <a:gd name="T5" fmla="*/ 130 h 146"/>
                <a:gd name="T6" fmla="*/ 26 w 223"/>
                <a:gd name="T7" fmla="*/ 122 h 146"/>
                <a:gd name="T8" fmla="*/ 63 w 223"/>
                <a:gd name="T9" fmla="*/ 101 h 146"/>
                <a:gd name="T10" fmla="*/ 92 w 223"/>
                <a:gd name="T11" fmla="*/ 96 h 146"/>
                <a:gd name="T12" fmla="*/ 121 w 223"/>
                <a:gd name="T13" fmla="*/ 86 h 146"/>
                <a:gd name="T14" fmla="*/ 221 w 223"/>
                <a:gd name="T15" fmla="*/ 0 h 146"/>
                <a:gd name="T16" fmla="*/ 223 w 223"/>
                <a:gd name="T17" fmla="*/ 44 h 146"/>
                <a:gd name="T18" fmla="*/ 200 w 223"/>
                <a:gd name="T19" fmla="*/ 61 h 146"/>
                <a:gd name="T20" fmla="*/ 141 w 223"/>
                <a:gd name="T21" fmla="*/ 93 h 146"/>
                <a:gd name="T22" fmla="*/ 121 w 223"/>
                <a:gd name="T23" fmla="*/ 101 h 146"/>
                <a:gd name="T24" fmla="*/ 70 w 223"/>
                <a:gd name="T25" fmla="*/ 115 h 146"/>
                <a:gd name="T26" fmla="*/ 73 w 223"/>
                <a:gd name="T27" fmla="*/ 113 h 146"/>
                <a:gd name="T28" fmla="*/ 69 w 223"/>
                <a:gd name="T29" fmla="*/ 115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23" h="146">
                  <a:moveTo>
                    <a:pt x="69" y="115"/>
                  </a:moveTo>
                  <a:cubicBezTo>
                    <a:pt x="61" y="119"/>
                    <a:pt x="13" y="136"/>
                    <a:pt x="0" y="146"/>
                  </a:cubicBezTo>
                  <a:cubicBezTo>
                    <a:pt x="0" y="139"/>
                    <a:pt x="6" y="134"/>
                    <a:pt x="13" y="130"/>
                  </a:cubicBezTo>
                  <a:cubicBezTo>
                    <a:pt x="18" y="127"/>
                    <a:pt x="23" y="124"/>
                    <a:pt x="26" y="122"/>
                  </a:cubicBezTo>
                  <a:cubicBezTo>
                    <a:pt x="33" y="116"/>
                    <a:pt x="55" y="101"/>
                    <a:pt x="63" y="101"/>
                  </a:cubicBezTo>
                  <a:cubicBezTo>
                    <a:pt x="70" y="101"/>
                    <a:pt x="87" y="98"/>
                    <a:pt x="92" y="96"/>
                  </a:cubicBezTo>
                  <a:cubicBezTo>
                    <a:pt x="96" y="95"/>
                    <a:pt x="116" y="88"/>
                    <a:pt x="121" y="86"/>
                  </a:cubicBezTo>
                  <a:cubicBezTo>
                    <a:pt x="125" y="84"/>
                    <a:pt x="209" y="16"/>
                    <a:pt x="221" y="0"/>
                  </a:cubicBezTo>
                  <a:cubicBezTo>
                    <a:pt x="221" y="17"/>
                    <a:pt x="221" y="35"/>
                    <a:pt x="223" y="44"/>
                  </a:cubicBezTo>
                  <a:cubicBezTo>
                    <a:pt x="216" y="50"/>
                    <a:pt x="208" y="55"/>
                    <a:pt x="200" y="61"/>
                  </a:cubicBezTo>
                  <a:cubicBezTo>
                    <a:pt x="171" y="80"/>
                    <a:pt x="145" y="91"/>
                    <a:pt x="141" y="93"/>
                  </a:cubicBezTo>
                  <a:cubicBezTo>
                    <a:pt x="137" y="94"/>
                    <a:pt x="127" y="93"/>
                    <a:pt x="121" y="101"/>
                  </a:cubicBezTo>
                  <a:cubicBezTo>
                    <a:pt x="110" y="105"/>
                    <a:pt x="72" y="115"/>
                    <a:pt x="70" y="115"/>
                  </a:cubicBezTo>
                  <a:cubicBezTo>
                    <a:pt x="70" y="115"/>
                    <a:pt x="73" y="113"/>
                    <a:pt x="73" y="113"/>
                  </a:cubicBezTo>
                  <a:cubicBezTo>
                    <a:pt x="73" y="113"/>
                    <a:pt x="72" y="114"/>
                    <a:pt x="69" y="115"/>
                  </a:cubicBezTo>
                  <a:close/>
                </a:path>
              </a:pathLst>
            </a:custGeom>
            <a:solidFill>
              <a:srgbClr val="FBD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573169E6-4381-4483-80EC-4A196162D76A}"/>
                </a:ext>
              </a:extLst>
            </p:cNvPr>
            <p:cNvSpPr>
              <a:spLocks/>
            </p:cNvSpPr>
            <p:nvPr/>
          </p:nvSpPr>
          <p:spPr bwMode="auto">
            <a:xfrm>
              <a:off x="7483475" y="5190358"/>
              <a:ext cx="90488" cy="514350"/>
            </a:xfrm>
            <a:custGeom>
              <a:avLst/>
              <a:gdLst>
                <a:gd name="T0" fmla="*/ 25 w 30"/>
                <a:gd name="T1" fmla="*/ 1 h 172"/>
                <a:gd name="T2" fmla="*/ 29 w 30"/>
                <a:gd name="T3" fmla="*/ 163 h 172"/>
                <a:gd name="T4" fmla="*/ 0 w 30"/>
                <a:gd name="T5" fmla="*/ 158 h 172"/>
                <a:gd name="T6" fmla="*/ 0 w 30"/>
                <a:gd name="T7" fmla="*/ 0 h 172"/>
                <a:gd name="T8" fmla="*/ 25 w 30"/>
                <a:gd name="T9" fmla="*/ 1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72">
                  <a:moveTo>
                    <a:pt x="25" y="1"/>
                  </a:moveTo>
                  <a:cubicBezTo>
                    <a:pt x="25" y="16"/>
                    <a:pt x="30" y="143"/>
                    <a:pt x="29" y="163"/>
                  </a:cubicBezTo>
                  <a:cubicBezTo>
                    <a:pt x="12" y="172"/>
                    <a:pt x="0" y="158"/>
                    <a:pt x="0" y="158"/>
                  </a:cubicBezTo>
                  <a:cubicBezTo>
                    <a:pt x="0" y="158"/>
                    <a:pt x="0" y="61"/>
                    <a:pt x="0" y="0"/>
                  </a:cubicBezTo>
                  <a:cubicBezTo>
                    <a:pt x="7" y="0"/>
                    <a:pt x="16" y="1"/>
                    <a:pt x="25" y="1"/>
                  </a:cubicBezTo>
                  <a:close/>
                </a:path>
              </a:pathLst>
            </a:custGeom>
            <a:solidFill>
              <a:srgbClr val="7F4F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01A6E736-43FA-4716-99F8-DFF4954D7351}"/>
                </a:ext>
              </a:extLst>
            </p:cNvPr>
            <p:cNvSpPr>
              <a:spLocks/>
            </p:cNvSpPr>
            <p:nvPr/>
          </p:nvSpPr>
          <p:spPr bwMode="auto">
            <a:xfrm>
              <a:off x="7340600" y="5082408"/>
              <a:ext cx="142875" cy="1122363"/>
            </a:xfrm>
            <a:custGeom>
              <a:avLst/>
              <a:gdLst>
                <a:gd name="T0" fmla="*/ 37 w 48"/>
                <a:gd name="T1" fmla="*/ 36 h 375"/>
                <a:gd name="T2" fmla="*/ 43 w 48"/>
                <a:gd name="T3" fmla="*/ 194 h 375"/>
                <a:gd name="T4" fmla="*/ 48 w 48"/>
                <a:gd name="T5" fmla="*/ 365 h 375"/>
                <a:gd name="T6" fmla="*/ 12 w 48"/>
                <a:gd name="T7" fmla="*/ 357 h 375"/>
                <a:gd name="T8" fmla="*/ 0 w 48"/>
                <a:gd name="T9" fmla="*/ 5 h 375"/>
                <a:gd name="T10" fmla="*/ 35 w 48"/>
                <a:gd name="T11" fmla="*/ 2 h 375"/>
                <a:gd name="T12" fmla="*/ 37 w 48"/>
                <a:gd name="T13" fmla="*/ 36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375">
                  <a:moveTo>
                    <a:pt x="37" y="36"/>
                  </a:moveTo>
                  <a:cubicBezTo>
                    <a:pt x="38" y="73"/>
                    <a:pt x="41" y="134"/>
                    <a:pt x="43" y="194"/>
                  </a:cubicBezTo>
                  <a:cubicBezTo>
                    <a:pt x="46" y="267"/>
                    <a:pt x="48" y="338"/>
                    <a:pt x="48" y="365"/>
                  </a:cubicBezTo>
                  <a:cubicBezTo>
                    <a:pt x="23" y="375"/>
                    <a:pt x="12" y="357"/>
                    <a:pt x="12" y="357"/>
                  </a:cubicBezTo>
                  <a:cubicBezTo>
                    <a:pt x="12" y="357"/>
                    <a:pt x="2" y="105"/>
                    <a:pt x="0" y="5"/>
                  </a:cubicBezTo>
                  <a:cubicBezTo>
                    <a:pt x="8" y="2"/>
                    <a:pt x="20" y="0"/>
                    <a:pt x="35" y="2"/>
                  </a:cubicBezTo>
                  <a:cubicBezTo>
                    <a:pt x="35" y="2"/>
                    <a:pt x="36" y="15"/>
                    <a:pt x="37" y="36"/>
                  </a:cubicBezTo>
                  <a:close/>
                </a:path>
              </a:pathLst>
            </a:custGeom>
            <a:solidFill>
              <a:srgbClr val="7F4F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2E05198E-4705-48F8-AC6B-D38342A08CD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76988" y="4444233"/>
              <a:ext cx="325438" cy="158750"/>
            </a:xfrm>
            <a:custGeom>
              <a:avLst/>
              <a:gdLst>
                <a:gd name="T0" fmla="*/ 0 w 109"/>
                <a:gd name="T1" fmla="*/ 53 h 53"/>
                <a:gd name="T2" fmla="*/ 109 w 109"/>
                <a:gd name="T3" fmla="*/ 0 h 53"/>
                <a:gd name="T4" fmla="*/ 96 w 109"/>
                <a:gd name="T5" fmla="*/ 16 h 53"/>
                <a:gd name="T6" fmla="*/ 96 w 109"/>
                <a:gd name="T7" fmla="*/ 16 h 53"/>
                <a:gd name="T8" fmla="*/ 93 w 109"/>
                <a:gd name="T9" fmla="*/ 19 h 53"/>
                <a:gd name="T10" fmla="*/ 0 w 109"/>
                <a:gd name="T11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" h="53">
                  <a:moveTo>
                    <a:pt x="0" y="53"/>
                  </a:moveTo>
                  <a:cubicBezTo>
                    <a:pt x="20" y="26"/>
                    <a:pt x="90" y="3"/>
                    <a:pt x="109" y="0"/>
                  </a:cubicBezTo>
                  <a:cubicBezTo>
                    <a:pt x="102" y="4"/>
                    <a:pt x="96" y="9"/>
                    <a:pt x="96" y="16"/>
                  </a:cubicBezTo>
                  <a:cubicBezTo>
                    <a:pt x="96" y="16"/>
                    <a:pt x="96" y="16"/>
                    <a:pt x="96" y="16"/>
                  </a:cubicBezTo>
                  <a:cubicBezTo>
                    <a:pt x="94" y="17"/>
                    <a:pt x="93" y="18"/>
                    <a:pt x="93" y="19"/>
                  </a:cubicBezTo>
                  <a:cubicBezTo>
                    <a:pt x="46" y="30"/>
                    <a:pt x="18" y="32"/>
                    <a:pt x="0" y="53"/>
                  </a:cubicBezTo>
                  <a:close/>
                </a:path>
              </a:pathLst>
            </a:custGeom>
            <a:solidFill>
              <a:srgbClr val="171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2BE8490E-2A37-432C-909F-C08B733F032D}"/>
                </a:ext>
              </a:extLst>
            </p:cNvPr>
            <p:cNvSpPr>
              <a:spLocks/>
            </p:cNvSpPr>
            <p:nvPr/>
          </p:nvSpPr>
          <p:spPr bwMode="auto">
            <a:xfrm>
              <a:off x="8464550" y="3547296"/>
              <a:ext cx="409575" cy="838200"/>
            </a:xfrm>
            <a:custGeom>
              <a:avLst/>
              <a:gdLst>
                <a:gd name="T0" fmla="*/ 21 w 137"/>
                <a:gd name="T1" fmla="*/ 204 h 280"/>
                <a:gd name="T2" fmla="*/ 31 w 137"/>
                <a:gd name="T3" fmla="*/ 73 h 280"/>
                <a:gd name="T4" fmla="*/ 87 w 137"/>
                <a:gd name="T5" fmla="*/ 8 h 280"/>
                <a:gd name="T6" fmla="*/ 126 w 137"/>
                <a:gd name="T7" fmla="*/ 26 h 280"/>
                <a:gd name="T8" fmla="*/ 114 w 137"/>
                <a:gd name="T9" fmla="*/ 110 h 280"/>
                <a:gd name="T10" fmla="*/ 91 w 137"/>
                <a:gd name="T11" fmla="*/ 114 h 280"/>
                <a:gd name="T12" fmla="*/ 50 w 137"/>
                <a:gd name="T13" fmla="*/ 279 h 280"/>
                <a:gd name="T14" fmla="*/ 22 w 137"/>
                <a:gd name="T15" fmla="*/ 265 h 280"/>
                <a:gd name="T16" fmla="*/ 22 w 137"/>
                <a:gd name="T17" fmla="*/ 265 h 280"/>
                <a:gd name="T18" fmla="*/ 17 w 137"/>
                <a:gd name="T19" fmla="*/ 237 h 280"/>
                <a:gd name="T20" fmla="*/ 21 w 137"/>
                <a:gd name="T21" fmla="*/ 204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7" h="280">
                  <a:moveTo>
                    <a:pt x="21" y="204"/>
                  </a:moveTo>
                  <a:cubicBezTo>
                    <a:pt x="10" y="184"/>
                    <a:pt x="0" y="137"/>
                    <a:pt x="31" y="73"/>
                  </a:cubicBezTo>
                  <a:cubicBezTo>
                    <a:pt x="62" y="9"/>
                    <a:pt x="66" y="0"/>
                    <a:pt x="87" y="8"/>
                  </a:cubicBezTo>
                  <a:cubicBezTo>
                    <a:pt x="107" y="16"/>
                    <a:pt x="116" y="16"/>
                    <a:pt x="126" y="26"/>
                  </a:cubicBezTo>
                  <a:cubicBezTo>
                    <a:pt x="137" y="35"/>
                    <a:pt x="135" y="73"/>
                    <a:pt x="114" y="110"/>
                  </a:cubicBezTo>
                  <a:cubicBezTo>
                    <a:pt x="108" y="103"/>
                    <a:pt x="98" y="100"/>
                    <a:pt x="91" y="114"/>
                  </a:cubicBezTo>
                  <a:cubicBezTo>
                    <a:pt x="85" y="125"/>
                    <a:pt x="66" y="197"/>
                    <a:pt x="50" y="279"/>
                  </a:cubicBezTo>
                  <a:cubicBezTo>
                    <a:pt x="35" y="280"/>
                    <a:pt x="27" y="275"/>
                    <a:pt x="22" y="265"/>
                  </a:cubicBezTo>
                  <a:cubicBezTo>
                    <a:pt x="22" y="265"/>
                    <a:pt x="22" y="265"/>
                    <a:pt x="22" y="265"/>
                  </a:cubicBezTo>
                  <a:cubicBezTo>
                    <a:pt x="19" y="258"/>
                    <a:pt x="17" y="249"/>
                    <a:pt x="17" y="237"/>
                  </a:cubicBezTo>
                  <a:cubicBezTo>
                    <a:pt x="16" y="231"/>
                    <a:pt x="18" y="219"/>
                    <a:pt x="21" y="204"/>
                  </a:cubicBezTo>
                  <a:close/>
                </a:path>
              </a:pathLst>
            </a:custGeom>
            <a:solidFill>
              <a:srgbClr val="A0CD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80BDB24F-D391-4046-83D8-365DC3140B4E}"/>
                </a:ext>
              </a:extLst>
            </p:cNvPr>
            <p:cNvSpPr>
              <a:spLocks/>
            </p:cNvSpPr>
            <p:nvPr/>
          </p:nvSpPr>
          <p:spPr bwMode="auto">
            <a:xfrm>
              <a:off x="7192963" y="3236146"/>
              <a:ext cx="895350" cy="1654175"/>
            </a:xfrm>
            <a:custGeom>
              <a:avLst/>
              <a:gdLst>
                <a:gd name="T0" fmla="*/ 187 w 299"/>
                <a:gd name="T1" fmla="*/ 266 h 553"/>
                <a:gd name="T2" fmla="*/ 204 w 299"/>
                <a:gd name="T3" fmla="*/ 227 h 553"/>
                <a:gd name="T4" fmla="*/ 198 w 299"/>
                <a:gd name="T5" fmla="*/ 110 h 553"/>
                <a:gd name="T6" fmla="*/ 164 w 299"/>
                <a:gd name="T7" fmla="*/ 88 h 553"/>
                <a:gd name="T8" fmla="*/ 123 w 299"/>
                <a:gd name="T9" fmla="*/ 99 h 553"/>
                <a:gd name="T10" fmla="*/ 111 w 299"/>
                <a:gd name="T11" fmla="*/ 142 h 553"/>
                <a:gd name="T12" fmla="*/ 104 w 299"/>
                <a:gd name="T13" fmla="*/ 141 h 553"/>
                <a:gd name="T14" fmla="*/ 93 w 299"/>
                <a:gd name="T15" fmla="*/ 118 h 553"/>
                <a:gd name="T16" fmla="*/ 86 w 299"/>
                <a:gd name="T17" fmla="*/ 118 h 553"/>
                <a:gd name="T18" fmla="*/ 86 w 299"/>
                <a:gd name="T19" fmla="*/ 117 h 553"/>
                <a:gd name="T20" fmla="*/ 112 w 299"/>
                <a:gd name="T21" fmla="*/ 64 h 553"/>
                <a:gd name="T22" fmla="*/ 127 w 299"/>
                <a:gd name="T23" fmla="*/ 41 h 553"/>
                <a:gd name="T24" fmla="*/ 185 w 299"/>
                <a:gd name="T25" fmla="*/ 0 h 553"/>
                <a:gd name="T26" fmla="*/ 190 w 299"/>
                <a:gd name="T27" fmla="*/ 6 h 553"/>
                <a:gd name="T28" fmla="*/ 212 w 299"/>
                <a:gd name="T29" fmla="*/ 23 h 553"/>
                <a:gd name="T30" fmla="*/ 194 w 299"/>
                <a:gd name="T31" fmla="*/ 3 h 553"/>
                <a:gd name="T32" fmla="*/ 234 w 299"/>
                <a:gd name="T33" fmla="*/ 15 h 553"/>
                <a:gd name="T34" fmla="*/ 225 w 299"/>
                <a:gd name="T35" fmla="*/ 45 h 553"/>
                <a:gd name="T36" fmla="*/ 248 w 299"/>
                <a:gd name="T37" fmla="*/ 66 h 553"/>
                <a:gd name="T38" fmla="*/ 242 w 299"/>
                <a:gd name="T39" fmla="*/ 36 h 553"/>
                <a:gd name="T40" fmla="*/ 258 w 299"/>
                <a:gd name="T41" fmla="*/ 19 h 553"/>
                <a:gd name="T42" fmla="*/ 281 w 299"/>
                <a:gd name="T43" fmla="*/ 80 h 553"/>
                <a:gd name="T44" fmla="*/ 284 w 299"/>
                <a:gd name="T45" fmla="*/ 88 h 553"/>
                <a:gd name="T46" fmla="*/ 289 w 299"/>
                <a:gd name="T47" fmla="*/ 222 h 553"/>
                <a:gd name="T48" fmla="*/ 284 w 299"/>
                <a:gd name="T49" fmla="*/ 313 h 553"/>
                <a:gd name="T50" fmla="*/ 269 w 299"/>
                <a:gd name="T51" fmla="*/ 350 h 553"/>
                <a:gd name="T52" fmla="*/ 261 w 299"/>
                <a:gd name="T53" fmla="*/ 385 h 553"/>
                <a:gd name="T54" fmla="*/ 244 w 299"/>
                <a:gd name="T55" fmla="*/ 436 h 553"/>
                <a:gd name="T56" fmla="*/ 238 w 299"/>
                <a:gd name="T57" fmla="*/ 494 h 553"/>
                <a:gd name="T58" fmla="*/ 203 w 299"/>
                <a:gd name="T59" fmla="*/ 547 h 553"/>
                <a:gd name="T60" fmla="*/ 193 w 299"/>
                <a:gd name="T61" fmla="*/ 549 h 553"/>
                <a:gd name="T62" fmla="*/ 137 w 299"/>
                <a:gd name="T63" fmla="*/ 536 h 553"/>
                <a:gd name="T64" fmla="*/ 10 w 299"/>
                <a:gd name="T65" fmla="*/ 397 h 553"/>
                <a:gd name="T66" fmla="*/ 10 w 299"/>
                <a:gd name="T67" fmla="*/ 397 h 553"/>
                <a:gd name="T68" fmla="*/ 116 w 299"/>
                <a:gd name="T69" fmla="*/ 350 h 553"/>
                <a:gd name="T70" fmla="*/ 154 w 299"/>
                <a:gd name="T71" fmla="*/ 321 h 553"/>
                <a:gd name="T72" fmla="*/ 164 w 299"/>
                <a:gd name="T73" fmla="*/ 296 h 553"/>
                <a:gd name="T74" fmla="*/ 167 w 299"/>
                <a:gd name="T75" fmla="*/ 296 h 553"/>
                <a:gd name="T76" fmla="*/ 187 w 299"/>
                <a:gd name="T77" fmla="*/ 266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99" h="553">
                  <a:moveTo>
                    <a:pt x="187" y="266"/>
                  </a:moveTo>
                  <a:cubicBezTo>
                    <a:pt x="194" y="243"/>
                    <a:pt x="192" y="256"/>
                    <a:pt x="204" y="227"/>
                  </a:cubicBezTo>
                  <a:cubicBezTo>
                    <a:pt x="216" y="199"/>
                    <a:pt x="216" y="142"/>
                    <a:pt x="198" y="110"/>
                  </a:cubicBezTo>
                  <a:cubicBezTo>
                    <a:pt x="189" y="93"/>
                    <a:pt x="177" y="87"/>
                    <a:pt x="164" y="88"/>
                  </a:cubicBezTo>
                  <a:cubicBezTo>
                    <a:pt x="152" y="88"/>
                    <a:pt x="138" y="93"/>
                    <a:pt x="123" y="99"/>
                  </a:cubicBezTo>
                  <a:cubicBezTo>
                    <a:pt x="118" y="111"/>
                    <a:pt x="114" y="125"/>
                    <a:pt x="111" y="142"/>
                  </a:cubicBezTo>
                  <a:cubicBezTo>
                    <a:pt x="104" y="141"/>
                    <a:pt x="104" y="141"/>
                    <a:pt x="104" y="141"/>
                  </a:cubicBezTo>
                  <a:cubicBezTo>
                    <a:pt x="104" y="141"/>
                    <a:pt x="93" y="131"/>
                    <a:pt x="93" y="118"/>
                  </a:cubicBezTo>
                  <a:cubicBezTo>
                    <a:pt x="86" y="118"/>
                    <a:pt x="86" y="118"/>
                    <a:pt x="86" y="118"/>
                  </a:cubicBezTo>
                  <a:cubicBezTo>
                    <a:pt x="86" y="117"/>
                    <a:pt x="86" y="117"/>
                    <a:pt x="86" y="117"/>
                  </a:cubicBezTo>
                  <a:cubicBezTo>
                    <a:pt x="91" y="110"/>
                    <a:pt x="101" y="85"/>
                    <a:pt x="112" y="64"/>
                  </a:cubicBezTo>
                  <a:cubicBezTo>
                    <a:pt x="117" y="55"/>
                    <a:pt x="122" y="47"/>
                    <a:pt x="127" y="41"/>
                  </a:cubicBezTo>
                  <a:cubicBezTo>
                    <a:pt x="132" y="23"/>
                    <a:pt x="161" y="12"/>
                    <a:pt x="185" y="0"/>
                  </a:cubicBezTo>
                  <a:cubicBezTo>
                    <a:pt x="186" y="2"/>
                    <a:pt x="188" y="4"/>
                    <a:pt x="190" y="6"/>
                  </a:cubicBezTo>
                  <a:cubicBezTo>
                    <a:pt x="203" y="20"/>
                    <a:pt x="211" y="23"/>
                    <a:pt x="212" y="23"/>
                  </a:cubicBezTo>
                  <a:cubicBezTo>
                    <a:pt x="211" y="22"/>
                    <a:pt x="200" y="14"/>
                    <a:pt x="194" y="3"/>
                  </a:cubicBezTo>
                  <a:cubicBezTo>
                    <a:pt x="218" y="18"/>
                    <a:pt x="234" y="15"/>
                    <a:pt x="234" y="15"/>
                  </a:cubicBezTo>
                  <a:cubicBezTo>
                    <a:pt x="233" y="16"/>
                    <a:pt x="215" y="30"/>
                    <a:pt x="225" y="45"/>
                  </a:cubicBezTo>
                  <a:cubicBezTo>
                    <a:pt x="236" y="59"/>
                    <a:pt x="247" y="66"/>
                    <a:pt x="248" y="66"/>
                  </a:cubicBezTo>
                  <a:cubicBezTo>
                    <a:pt x="247" y="65"/>
                    <a:pt x="238" y="53"/>
                    <a:pt x="242" y="36"/>
                  </a:cubicBezTo>
                  <a:cubicBezTo>
                    <a:pt x="247" y="19"/>
                    <a:pt x="258" y="19"/>
                    <a:pt x="258" y="19"/>
                  </a:cubicBezTo>
                  <a:cubicBezTo>
                    <a:pt x="258" y="19"/>
                    <a:pt x="281" y="55"/>
                    <a:pt x="281" y="80"/>
                  </a:cubicBezTo>
                  <a:cubicBezTo>
                    <a:pt x="281" y="91"/>
                    <a:pt x="283" y="92"/>
                    <a:pt x="284" y="88"/>
                  </a:cubicBezTo>
                  <a:cubicBezTo>
                    <a:pt x="286" y="161"/>
                    <a:pt x="284" y="202"/>
                    <a:pt x="289" y="222"/>
                  </a:cubicBezTo>
                  <a:cubicBezTo>
                    <a:pt x="294" y="242"/>
                    <a:pt x="299" y="284"/>
                    <a:pt x="284" y="313"/>
                  </a:cubicBezTo>
                  <a:cubicBezTo>
                    <a:pt x="270" y="342"/>
                    <a:pt x="268" y="317"/>
                    <a:pt x="269" y="350"/>
                  </a:cubicBezTo>
                  <a:cubicBezTo>
                    <a:pt x="271" y="384"/>
                    <a:pt x="261" y="385"/>
                    <a:pt x="261" y="385"/>
                  </a:cubicBezTo>
                  <a:cubicBezTo>
                    <a:pt x="262" y="407"/>
                    <a:pt x="271" y="414"/>
                    <a:pt x="244" y="436"/>
                  </a:cubicBezTo>
                  <a:cubicBezTo>
                    <a:pt x="242" y="453"/>
                    <a:pt x="241" y="474"/>
                    <a:pt x="238" y="494"/>
                  </a:cubicBezTo>
                  <a:cubicBezTo>
                    <a:pt x="234" y="519"/>
                    <a:pt x="225" y="542"/>
                    <a:pt x="203" y="547"/>
                  </a:cubicBezTo>
                  <a:cubicBezTo>
                    <a:pt x="200" y="548"/>
                    <a:pt x="196" y="548"/>
                    <a:pt x="193" y="549"/>
                  </a:cubicBezTo>
                  <a:cubicBezTo>
                    <a:pt x="162" y="553"/>
                    <a:pt x="145" y="540"/>
                    <a:pt x="137" y="536"/>
                  </a:cubicBezTo>
                  <a:cubicBezTo>
                    <a:pt x="127" y="532"/>
                    <a:pt x="0" y="447"/>
                    <a:pt x="10" y="397"/>
                  </a:cubicBezTo>
                  <a:cubicBezTo>
                    <a:pt x="10" y="397"/>
                    <a:pt x="10" y="397"/>
                    <a:pt x="10" y="397"/>
                  </a:cubicBezTo>
                  <a:cubicBezTo>
                    <a:pt x="57" y="388"/>
                    <a:pt x="108" y="361"/>
                    <a:pt x="116" y="350"/>
                  </a:cubicBezTo>
                  <a:cubicBezTo>
                    <a:pt x="126" y="339"/>
                    <a:pt x="147" y="331"/>
                    <a:pt x="154" y="321"/>
                  </a:cubicBezTo>
                  <a:cubicBezTo>
                    <a:pt x="158" y="314"/>
                    <a:pt x="162" y="306"/>
                    <a:pt x="164" y="296"/>
                  </a:cubicBezTo>
                  <a:cubicBezTo>
                    <a:pt x="167" y="296"/>
                    <a:pt x="167" y="296"/>
                    <a:pt x="167" y="296"/>
                  </a:cubicBezTo>
                  <a:cubicBezTo>
                    <a:pt x="182" y="292"/>
                    <a:pt x="186" y="283"/>
                    <a:pt x="187" y="266"/>
                  </a:cubicBezTo>
                  <a:close/>
                </a:path>
              </a:pathLst>
            </a:cu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Freeform 41">
              <a:extLst>
                <a:ext uri="{FF2B5EF4-FFF2-40B4-BE49-F238E27FC236}">
                  <a16:creationId xmlns:a16="http://schemas.microsoft.com/office/drawing/2014/main" id="{3831A638-E943-41E9-9075-EA592DC7BEEF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3500" y="4067996"/>
              <a:ext cx="46038" cy="53975"/>
            </a:xfrm>
            <a:custGeom>
              <a:avLst/>
              <a:gdLst>
                <a:gd name="T0" fmla="*/ 0 w 15"/>
                <a:gd name="T1" fmla="*/ 0 h 18"/>
                <a:gd name="T2" fmla="*/ 3 w 15"/>
                <a:gd name="T3" fmla="*/ 18 h 18"/>
                <a:gd name="T4" fmla="*/ 0 w 15"/>
                <a:gd name="T5" fmla="*/ 18 h 18"/>
                <a:gd name="T6" fmla="*/ 0 w 1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" h="18">
                  <a:moveTo>
                    <a:pt x="0" y="0"/>
                  </a:moveTo>
                  <a:cubicBezTo>
                    <a:pt x="11" y="4"/>
                    <a:pt x="15" y="10"/>
                    <a:pt x="3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1" y="12"/>
                    <a:pt x="1" y="7"/>
                    <a:pt x="0" y="0"/>
                  </a:cubicBezTo>
                  <a:close/>
                </a:path>
              </a:pathLst>
            </a:custGeom>
            <a:solidFill>
              <a:srgbClr val="C9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Freeform 43">
              <a:extLst>
                <a:ext uri="{FF2B5EF4-FFF2-40B4-BE49-F238E27FC236}">
                  <a16:creationId xmlns:a16="http://schemas.microsoft.com/office/drawing/2014/main" id="{B33D63ED-5BB5-4B63-A6CE-351BC7DB502F}"/>
                </a:ext>
              </a:extLst>
            </p:cNvPr>
            <p:cNvSpPr>
              <a:spLocks/>
            </p:cNvSpPr>
            <p:nvPr/>
          </p:nvSpPr>
          <p:spPr bwMode="auto">
            <a:xfrm>
              <a:off x="7154863" y="4699821"/>
              <a:ext cx="1387475" cy="541338"/>
            </a:xfrm>
            <a:custGeom>
              <a:avLst/>
              <a:gdLst>
                <a:gd name="T0" fmla="*/ 206 w 464"/>
                <a:gd name="T1" fmla="*/ 61 h 181"/>
                <a:gd name="T2" fmla="*/ 206 w 464"/>
                <a:gd name="T3" fmla="*/ 60 h 181"/>
                <a:gd name="T4" fmla="*/ 216 w 464"/>
                <a:gd name="T5" fmla="*/ 58 h 181"/>
                <a:gd name="T6" fmla="*/ 251 w 464"/>
                <a:gd name="T7" fmla="*/ 5 h 181"/>
                <a:gd name="T8" fmla="*/ 448 w 464"/>
                <a:gd name="T9" fmla="*/ 17 h 181"/>
                <a:gd name="T10" fmla="*/ 464 w 464"/>
                <a:gd name="T11" fmla="*/ 22 h 181"/>
                <a:gd name="T12" fmla="*/ 456 w 464"/>
                <a:gd name="T13" fmla="*/ 92 h 181"/>
                <a:gd name="T14" fmla="*/ 455 w 464"/>
                <a:gd name="T15" fmla="*/ 127 h 181"/>
                <a:gd name="T16" fmla="*/ 436 w 464"/>
                <a:gd name="T17" fmla="*/ 129 h 181"/>
                <a:gd name="T18" fmla="*/ 207 w 464"/>
                <a:gd name="T19" fmla="*/ 129 h 181"/>
                <a:gd name="T20" fmla="*/ 97 w 464"/>
                <a:gd name="T21" fmla="*/ 130 h 181"/>
                <a:gd name="T22" fmla="*/ 62 w 464"/>
                <a:gd name="T23" fmla="*/ 133 h 181"/>
                <a:gd name="T24" fmla="*/ 33 w 464"/>
                <a:gd name="T25" fmla="*/ 176 h 181"/>
                <a:gd name="T26" fmla="*/ 7 w 464"/>
                <a:gd name="T27" fmla="*/ 164 h 181"/>
                <a:gd name="T28" fmla="*/ 12 w 464"/>
                <a:gd name="T29" fmla="*/ 97 h 181"/>
                <a:gd name="T30" fmla="*/ 35 w 464"/>
                <a:gd name="T31" fmla="*/ 92 h 181"/>
                <a:gd name="T32" fmla="*/ 104 w 464"/>
                <a:gd name="T33" fmla="*/ 76 h 181"/>
                <a:gd name="T34" fmla="*/ 206 w 464"/>
                <a:gd name="T35" fmla="*/ 6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4" h="181">
                  <a:moveTo>
                    <a:pt x="206" y="61"/>
                  </a:moveTo>
                  <a:cubicBezTo>
                    <a:pt x="206" y="60"/>
                    <a:pt x="206" y="60"/>
                    <a:pt x="206" y="60"/>
                  </a:cubicBezTo>
                  <a:cubicBezTo>
                    <a:pt x="209" y="59"/>
                    <a:pt x="213" y="59"/>
                    <a:pt x="216" y="58"/>
                  </a:cubicBezTo>
                  <a:cubicBezTo>
                    <a:pt x="238" y="53"/>
                    <a:pt x="247" y="30"/>
                    <a:pt x="251" y="5"/>
                  </a:cubicBezTo>
                  <a:cubicBezTo>
                    <a:pt x="287" y="0"/>
                    <a:pt x="404" y="6"/>
                    <a:pt x="448" y="17"/>
                  </a:cubicBezTo>
                  <a:cubicBezTo>
                    <a:pt x="456" y="18"/>
                    <a:pt x="461" y="20"/>
                    <a:pt x="464" y="22"/>
                  </a:cubicBezTo>
                  <a:cubicBezTo>
                    <a:pt x="460" y="49"/>
                    <a:pt x="457" y="73"/>
                    <a:pt x="456" y="92"/>
                  </a:cubicBezTo>
                  <a:cubicBezTo>
                    <a:pt x="455" y="104"/>
                    <a:pt x="455" y="116"/>
                    <a:pt x="455" y="127"/>
                  </a:cubicBezTo>
                  <a:cubicBezTo>
                    <a:pt x="453" y="127"/>
                    <a:pt x="448" y="127"/>
                    <a:pt x="436" y="129"/>
                  </a:cubicBezTo>
                  <a:cubicBezTo>
                    <a:pt x="419" y="132"/>
                    <a:pt x="233" y="124"/>
                    <a:pt x="207" y="129"/>
                  </a:cubicBezTo>
                  <a:cubicBezTo>
                    <a:pt x="182" y="134"/>
                    <a:pt x="154" y="134"/>
                    <a:pt x="97" y="130"/>
                  </a:cubicBezTo>
                  <a:cubicBezTo>
                    <a:pt x="82" y="128"/>
                    <a:pt x="70" y="130"/>
                    <a:pt x="62" y="133"/>
                  </a:cubicBezTo>
                  <a:cubicBezTo>
                    <a:pt x="40" y="141"/>
                    <a:pt x="39" y="161"/>
                    <a:pt x="33" y="176"/>
                  </a:cubicBezTo>
                  <a:cubicBezTo>
                    <a:pt x="31" y="181"/>
                    <a:pt x="14" y="181"/>
                    <a:pt x="7" y="164"/>
                  </a:cubicBezTo>
                  <a:cubicBezTo>
                    <a:pt x="0" y="147"/>
                    <a:pt x="3" y="123"/>
                    <a:pt x="12" y="97"/>
                  </a:cubicBezTo>
                  <a:cubicBezTo>
                    <a:pt x="24" y="95"/>
                    <a:pt x="33" y="94"/>
                    <a:pt x="35" y="92"/>
                  </a:cubicBezTo>
                  <a:cubicBezTo>
                    <a:pt x="43" y="87"/>
                    <a:pt x="94" y="75"/>
                    <a:pt x="104" y="76"/>
                  </a:cubicBezTo>
                  <a:cubicBezTo>
                    <a:pt x="114" y="76"/>
                    <a:pt x="190" y="66"/>
                    <a:pt x="206" y="61"/>
                  </a:cubicBezTo>
                  <a:close/>
                </a:path>
              </a:pathLst>
            </a:custGeom>
            <a:solidFill>
              <a:srgbClr val="A0CD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" name="Freeform 47">
              <a:extLst>
                <a:ext uri="{FF2B5EF4-FFF2-40B4-BE49-F238E27FC236}">
                  <a16:creationId xmlns:a16="http://schemas.microsoft.com/office/drawing/2014/main" id="{0A7C4D95-1C43-4278-9DFD-B089092011DA}"/>
                </a:ext>
              </a:extLst>
            </p:cNvPr>
            <p:cNvSpPr>
              <a:spLocks/>
            </p:cNvSpPr>
            <p:nvPr/>
          </p:nvSpPr>
          <p:spPr bwMode="auto">
            <a:xfrm>
              <a:off x="7445375" y="5069708"/>
              <a:ext cx="1073150" cy="161925"/>
            </a:xfrm>
            <a:custGeom>
              <a:avLst/>
              <a:gdLst>
                <a:gd name="T0" fmla="*/ 38 w 359"/>
                <a:gd name="T1" fmla="*/ 41 h 54"/>
                <a:gd name="T2" fmla="*/ 13 w 359"/>
                <a:gd name="T3" fmla="*/ 40 h 54"/>
                <a:gd name="T4" fmla="*/ 2 w 359"/>
                <a:gd name="T5" fmla="*/ 40 h 54"/>
                <a:gd name="T6" fmla="*/ 0 w 359"/>
                <a:gd name="T7" fmla="*/ 6 h 54"/>
                <a:gd name="T8" fmla="*/ 110 w 359"/>
                <a:gd name="T9" fmla="*/ 5 h 54"/>
                <a:gd name="T10" fmla="*/ 339 w 359"/>
                <a:gd name="T11" fmla="*/ 5 h 54"/>
                <a:gd name="T12" fmla="*/ 358 w 359"/>
                <a:gd name="T13" fmla="*/ 3 h 54"/>
                <a:gd name="T14" fmla="*/ 359 w 359"/>
                <a:gd name="T15" fmla="*/ 50 h 54"/>
                <a:gd name="T16" fmla="*/ 38 w 359"/>
                <a:gd name="T17" fmla="*/ 4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9" h="54">
                  <a:moveTo>
                    <a:pt x="38" y="41"/>
                  </a:moveTo>
                  <a:cubicBezTo>
                    <a:pt x="29" y="41"/>
                    <a:pt x="20" y="40"/>
                    <a:pt x="13" y="40"/>
                  </a:cubicBezTo>
                  <a:cubicBezTo>
                    <a:pt x="9" y="40"/>
                    <a:pt x="5" y="40"/>
                    <a:pt x="2" y="40"/>
                  </a:cubicBezTo>
                  <a:cubicBezTo>
                    <a:pt x="1" y="19"/>
                    <a:pt x="0" y="6"/>
                    <a:pt x="0" y="6"/>
                  </a:cubicBezTo>
                  <a:cubicBezTo>
                    <a:pt x="57" y="10"/>
                    <a:pt x="85" y="10"/>
                    <a:pt x="110" y="5"/>
                  </a:cubicBezTo>
                  <a:cubicBezTo>
                    <a:pt x="136" y="0"/>
                    <a:pt x="322" y="8"/>
                    <a:pt x="339" y="5"/>
                  </a:cubicBezTo>
                  <a:cubicBezTo>
                    <a:pt x="351" y="3"/>
                    <a:pt x="356" y="3"/>
                    <a:pt x="358" y="3"/>
                  </a:cubicBezTo>
                  <a:cubicBezTo>
                    <a:pt x="358" y="19"/>
                    <a:pt x="358" y="35"/>
                    <a:pt x="359" y="50"/>
                  </a:cubicBezTo>
                  <a:cubicBezTo>
                    <a:pt x="351" y="54"/>
                    <a:pt x="140" y="45"/>
                    <a:pt x="38" y="41"/>
                  </a:cubicBezTo>
                  <a:close/>
                </a:path>
              </a:pathLst>
            </a:custGeom>
            <a:solidFill>
              <a:srgbClr val="7F4F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Freeform 48">
              <a:extLst>
                <a:ext uri="{FF2B5EF4-FFF2-40B4-BE49-F238E27FC236}">
                  <a16:creationId xmlns:a16="http://schemas.microsoft.com/office/drawing/2014/main" id="{38531BC0-263D-4C15-85E8-94471C2A549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9663" y="3439346"/>
              <a:ext cx="328613" cy="682625"/>
            </a:xfrm>
            <a:custGeom>
              <a:avLst/>
              <a:gdLst>
                <a:gd name="T0" fmla="*/ 57 w 110"/>
                <a:gd name="T1" fmla="*/ 0 h 228"/>
                <a:gd name="T2" fmla="*/ 34 w 110"/>
                <a:gd name="T3" fmla="*/ 31 h 228"/>
                <a:gd name="T4" fmla="*/ 22 w 110"/>
                <a:gd name="T5" fmla="*/ 74 h 228"/>
                <a:gd name="T6" fmla="*/ 19 w 110"/>
                <a:gd name="T7" fmla="*/ 92 h 228"/>
                <a:gd name="T8" fmla="*/ 13 w 110"/>
                <a:gd name="T9" fmla="*/ 145 h 228"/>
                <a:gd name="T10" fmla="*/ 0 w 110"/>
                <a:gd name="T11" fmla="*/ 204 h 228"/>
                <a:gd name="T12" fmla="*/ 75 w 110"/>
                <a:gd name="T13" fmla="*/ 210 h 228"/>
                <a:gd name="T14" fmla="*/ 78 w 110"/>
                <a:gd name="T15" fmla="*/ 228 h 228"/>
                <a:gd name="T16" fmla="*/ 98 w 110"/>
                <a:gd name="T17" fmla="*/ 198 h 228"/>
                <a:gd name="T18" fmla="*/ 98 w 110"/>
                <a:gd name="T19" fmla="*/ 192 h 228"/>
                <a:gd name="T20" fmla="*/ 95 w 110"/>
                <a:gd name="T21" fmla="*/ 78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0" h="228">
                  <a:moveTo>
                    <a:pt x="57" y="0"/>
                  </a:moveTo>
                  <a:cubicBezTo>
                    <a:pt x="46" y="9"/>
                    <a:pt x="39" y="19"/>
                    <a:pt x="34" y="31"/>
                  </a:cubicBezTo>
                  <a:cubicBezTo>
                    <a:pt x="29" y="43"/>
                    <a:pt x="25" y="57"/>
                    <a:pt x="22" y="74"/>
                  </a:cubicBezTo>
                  <a:cubicBezTo>
                    <a:pt x="21" y="80"/>
                    <a:pt x="20" y="86"/>
                    <a:pt x="19" y="92"/>
                  </a:cubicBezTo>
                  <a:cubicBezTo>
                    <a:pt x="16" y="111"/>
                    <a:pt x="14" y="129"/>
                    <a:pt x="13" y="145"/>
                  </a:cubicBezTo>
                  <a:cubicBezTo>
                    <a:pt x="10" y="169"/>
                    <a:pt x="7" y="189"/>
                    <a:pt x="0" y="204"/>
                  </a:cubicBezTo>
                  <a:cubicBezTo>
                    <a:pt x="13" y="201"/>
                    <a:pt x="56" y="203"/>
                    <a:pt x="75" y="210"/>
                  </a:cubicBezTo>
                  <a:cubicBezTo>
                    <a:pt x="86" y="214"/>
                    <a:pt x="90" y="220"/>
                    <a:pt x="78" y="228"/>
                  </a:cubicBezTo>
                  <a:cubicBezTo>
                    <a:pt x="93" y="224"/>
                    <a:pt x="97" y="215"/>
                    <a:pt x="98" y="198"/>
                  </a:cubicBezTo>
                  <a:cubicBezTo>
                    <a:pt x="98" y="196"/>
                    <a:pt x="98" y="194"/>
                    <a:pt x="98" y="192"/>
                  </a:cubicBezTo>
                  <a:cubicBezTo>
                    <a:pt x="98" y="172"/>
                    <a:pt x="110" y="99"/>
                    <a:pt x="95" y="78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Freeform 49">
              <a:extLst>
                <a:ext uri="{FF2B5EF4-FFF2-40B4-BE49-F238E27FC236}">
                  <a16:creationId xmlns:a16="http://schemas.microsoft.com/office/drawing/2014/main" id="{3635F820-7E9C-4541-B28D-8304D4AECD5A}"/>
                </a:ext>
              </a:extLst>
            </p:cNvPr>
            <p:cNvSpPr>
              <a:spLocks/>
            </p:cNvSpPr>
            <p:nvPr/>
          </p:nvSpPr>
          <p:spPr bwMode="auto">
            <a:xfrm>
              <a:off x="7558088" y="3496496"/>
              <a:ext cx="280988" cy="534988"/>
            </a:xfrm>
            <a:custGeom>
              <a:avLst/>
              <a:gdLst>
                <a:gd name="T0" fmla="*/ 0 w 94"/>
                <a:gd name="T1" fmla="*/ 12 h 179"/>
                <a:gd name="T2" fmla="*/ 1 w 94"/>
                <a:gd name="T3" fmla="*/ 12 h 179"/>
                <a:gd name="T4" fmla="*/ 42 w 94"/>
                <a:gd name="T5" fmla="*/ 1 h 179"/>
                <a:gd name="T6" fmla="*/ 76 w 94"/>
                <a:gd name="T7" fmla="*/ 23 h 179"/>
                <a:gd name="T8" fmla="*/ 82 w 94"/>
                <a:gd name="T9" fmla="*/ 140 h 179"/>
                <a:gd name="T10" fmla="*/ 65 w 94"/>
                <a:gd name="T11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4" h="179">
                  <a:moveTo>
                    <a:pt x="0" y="12"/>
                  </a:moveTo>
                  <a:cubicBezTo>
                    <a:pt x="0" y="12"/>
                    <a:pt x="1" y="12"/>
                    <a:pt x="1" y="12"/>
                  </a:cubicBezTo>
                  <a:cubicBezTo>
                    <a:pt x="16" y="6"/>
                    <a:pt x="30" y="1"/>
                    <a:pt x="42" y="1"/>
                  </a:cubicBezTo>
                  <a:cubicBezTo>
                    <a:pt x="55" y="0"/>
                    <a:pt x="67" y="6"/>
                    <a:pt x="76" y="23"/>
                  </a:cubicBezTo>
                  <a:cubicBezTo>
                    <a:pt x="94" y="55"/>
                    <a:pt x="94" y="112"/>
                    <a:pt x="82" y="140"/>
                  </a:cubicBezTo>
                  <a:cubicBezTo>
                    <a:pt x="70" y="169"/>
                    <a:pt x="72" y="156"/>
                    <a:pt x="65" y="179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Freeform 50">
              <a:extLst>
                <a:ext uri="{FF2B5EF4-FFF2-40B4-BE49-F238E27FC236}">
                  <a16:creationId xmlns:a16="http://schemas.microsoft.com/office/drawing/2014/main" id="{6474E596-00AE-47A5-92C3-999DE62AC993}"/>
                </a:ext>
              </a:extLst>
            </p:cNvPr>
            <p:cNvSpPr>
              <a:spLocks/>
            </p:cNvSpPr>
            <p:nvPr/>
          </p:nvSpPr>
          <p:spPr bwMode="auto">
            <a:xfrm>
              <a:off x="7519988" y="3520308"/>
              <a:ext cx="163513" cy="355600"/>
            </a:xfrm>
            <a:custGeom>
              <a:avLst/>
              <a:gdLst>
                <a:gd name="T0" fmla="*/ 0 w 55"/>
                <a:gd name="T1" fmla="*/ 119 h 119"/>
                <a:gd name="T2" fmla="*/ 39 w 55"/>
                <a:gd name="T3" fmla="*/ 46 h 119"/>
                <a:gd name="T4" fmla="*/ 55 w 55"/>
                <a:gd name="T5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19">
                  <a:moveTo>
                    <a:pt x="0" y="119"/>
                  </a:moveTo>
                  <a:cubicBezTo>
                    <a:pt x="14" y="83"/>
                    <a:pt x="30" y="69"/>
                    <a:pt x="39" y="46"/>
                  </a:cubicBezTo>
                  <a:cubicBezTo>
                    <a:pt x="49" y="23"/>
                    <a:pt x="53" y="0"/>
                    <a:pt x="55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Freeform 51">
              <a:extLst>
                <a:ext uri="{FF2B5EF4-FFF2-40B4-BE49-F238E27FC236}">
                  <a16:creationId xmlns:a16="http://schemas.microsoft.com/office/drawing/2014/main" id="{03AB6A42-D6A7-4BC1-8FC1-B393E19F3594}"/>
                </a:ext>
              </a:extLst>
            </p:cNvPr>
            <p:cNvSpPr>
              <a:spLocks/>
            </p:cNvSpPr>
            <p:nvPr/>
          </p:nvSpPr>
          <p:spPr bwMode="auto">
            <a:xfrm>
              <a:off x="7581900" y="3717158"/>
              <a:ext cx="101600" cy="276225"/>
            </a:xfrm>
            <a:custGeom>
              <a:avLst/>
              <a:gdLst>
                <a:gd name="T0" fmla="*/ 0 w 34"/>
                <a:gd name="T1" fmla="*/ 92 h 92"/>
                <a:gd name="T2" fmla="*/ 34 w 34"/>
                <a:gd name="T3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4" h="92">
                  <a:moveTo>
                    <a:pt x="0" y="92"/>
                  </a:moveTo>
                  <a:cubicBezTo>
                    <a:pt x="24" y="62"/>
                    <a:pt x="32" y="19"/>
                    <a:pt x="34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" name="Freeform 52">
              <a:extLst>
                <a:ext uri="{FF2B5EF4-FFF2-40B4-BE49-F238E27FC236}">
                  <a16:creationId xmlns:a16="http://schemas.microsoft.com/office/drawing/2014/main" id="{7C56448C-2488-453E-943A-BA3396703B95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7638" y="3499671"/>
              <a:ext cx="195263" cy="531813"/>
            </a:xfrm>
            <a:custGeom>
              <a:avLst/>
              <a:gdLst>
                <a:gd name="T0" fmla="*/ 0 w 65"/>
                <a:gd name="T1" fmla="*/ 178 h 178"/>
                <a:gd name="T2" fmla="*/ 38 w 65"/>
                <a:gd name="T3" fmla="*/ 116 h 178"/>
                <a:gd name="T4" fmla="*/ 47 w 65"/>
                <a:gd name="T5" fmla="*/ 55 h 178"/>
                <a:gd name="T6" fmla="*/ 20 w 65"/>
                <a:gd name="T7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178">
                  <a:moveTo>
                    <a:pt x="0" y="178"/>
                  </a:moveTo>
                  <a:cubicBezTo>
                    <a:pt x="14" y="156"/>
                    <a:pt x="25" y="131"/>
                    <a:pt x="38" y="116"/>
                  </a:cubicBezTo>
                  <a:cubicBezTo>
                    <a:pt x="52" y="101"/>
                    <a:pt x="65" y="90"/>
                    <a:pt x="47" y="55"/>
                  </a:cubicBezTo>
                  <a:cubicBezTo>
                    <a:pt x="28" y="20"/>
                    <a:pt x="21" y="7"/>
                    <a:pt x="20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Freeform 53">
              <a:extLst>
                <a:ext uri="{FF2B5EF4-FFF2-40B4-BE49-F238E27FC236}">
                  <a16:creationId xmlns:a16="http://schemas.microsoft.com/office/drawing/2014/main" id="{63D5EBB6-B1C2-4E75-BBB9-6A1E0D04B1A1}"/>
                </a:ext>
              </a:extLst>
            </p:cNvPr>
            <p:cNvSpPr>
              <a:spLocks/>
            </p:cNvSpPr>
            <p:nvPr/>
          </p:nvSpPr>
          <p:spPr bwMode="auto">
            <a:xfrm>
              <a:off x="7056438" y="4067996"/>
              <a:ext cx="630238" cy="373063"/>
            </a:xfrm>
            <a:custGeom>
              <a:avLst/>
              <a:gdLst>
                <a:gd name="T0" fmla="*/ 210 w 211"/>
                <a:gd name="T1" fmla="*/ 0 h 125"/>
                <a:gd name="T2" fmla="*/ 210 w 211"/>
                <a:gd name="T3" fmla="*/ 18 h 125"/>
                <a:gd name="T4" fmla="*/ 200 w 211"/>
                <a:gd name="T5" fmla="*/ 43 h 125"/>
                <a:gd name="T6" fmla="*/ 162 w 211"/>
                <a:gd name="T7" fmla="*/ 72 h 125"/>
                <a:gd name="T8" fmla="*/ 56 w 211"/>
                <a:gd name="T9" fmla="*/ 119 h 125"/>
                <a:gd name="T10" fmla="*/ 44 w 211"/>
                <a:gd name="T11" fmla="*/ 120 h 125"/>
                <a:gd name="T12" fmla="*/ 4 w 211"/>
                <a:gd name="T13" fmla="*/ 125 h 125"/>
                <a:gd name="T14" fmla="*/ 3 w 211"/>
                <a:gd name="T15" fmla="*/ 125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1" h="125">
                  <a:moveTo>
                    <a:pt x="210" y="0"/>
                  </a:moveTo>
                  <a:cubicBezTo>
                    <a:pt x="211" y="7"/>
                    <a:pt x="211" y="12"/>
                    <a:pt x="210" y="18"/>
                  </a:cubicBezTo>
                  <a:cubicBezTo>
                    <a:pt x="208" y="28"/>
                    <a:pt x="204" y="36"/>
                    <a:pt x="200" y="43"/>
                  </a:cubicBezTo>
                  <a:cubicBezTo>
                    <a:pt x="193" y="53"/>
                    <a:pt x="172" y="61"/>
                    <a:pt x="162" y="72"/>
                  </a:cubicBezTo>
                  <a:cubicBezTo>
                    <a:pt x="154" y="83"/>
                    <a:pt x="103" y="110"/>
                    <a:pt x="56" y="119"/>
                  </a:cubicBezTo>
                  <a:cubicBezTo>
                    <a:pt x="52" y="119"/>
                    <a:pt x="48" y="120"/>
                    <a:pt x="44" y="120"/>
                  </a:cubicBezTo>
                  <a:cubicBezTo>
                    <a:pt x="19" y="123"/>
                    <a:pt x="8" y="124"/>
                    <a:pt x="4" y="125"/>
                  </a:cubicBezTo>
                  <a:cubicBezTo>
                    <a:pt x="0" y="125"/>
                    <a:pt x="3" y="125"/>
                    <a:pt x="3" y="125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Freeform 54">
              <a:extLst>
                <a:ext uri="{FF2B5EF4-FFF2-40B4-BE49-F238E27FC236}">
                  <a16:creationId xmlns:a16="http://schemas.microsoft.com/office/drawing/2014/main" id="{E37E2ABD-8D53-40CF-AF9B-F55A4709266F}"/>
                </a:ext>
              </a:extLst>
            </p:cNvPr>
            <p:cNvSpPr>
              <a:spLocks/>
            </p:cNvSpPr>
            <p:nvPr/>
          </p:nvSpPr>
          <p:spPr bwMode="auto">
            <a:xfrm>
              <a:off x="6654800" y="4491858"/>
              <a:ext cx="42863" cy="25400"/>
            </a:xfrm>
            <a:custGeom>
              <a:avLst/>
              <a:gdLst>
                <a:gd name="T0" fmla="*/ 3 w 14"/>
                <a:gd name="T1" fmla="*/ 0 h 8"/>
                <a:gd name="T2" fmla="*/ 0 w 14"/>
                <a:gd name="T3" fmla="*/ 3 h 8"/>
                <a:gd name="T4" fmla="*/ 10 w 14"/>
                <a:gd name="T5" fmla="*/ 5 h 8"/>
                <a:gd name="T6" fmla="*/ 14 w 14"/>
                <a:gd name="T7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8">
                  <a:moveTo>
                    <a:pt x="3" y="0"/>
                  </a:moveTo>
                  <a:cubicBezTo>
                    <a:pt x="1" y="1"/>
                    <a:pt x="0" y="2"/>
                    <a:pt x="0" y="3"/>
                  </a:cubicBezTo>
                  <a:cubicBezTo>
                    <a:pt x="0" y="8"/>
                    <a:pt x="6" y="7"/>
                    <a:pt x="10" y="5"/>
                  </a:cubicBezTo>
                  <a:cubicBezTo>
                    <a:pt x="12" y="4"/>
                    <a:pt x="14" y="3"/>
                    <a:pt x="14" y="3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" name="Freeform 55">
              <a:extLst>
                <a:ext uri="{FF2B5EF4-FFF2-40B4-BE49-F238E27FC236}">
                  <a16:creationId xmlns:a16="http://schemas.microsoft.com/office/drawing/2014/main" id="{0A403099-4BD9-466B-8A32-3B3B6A7A2A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4325" y="4393433"/>
              <a:ext cx="217488" cy="98425"/>
            </a:xfrm>
            <a:custGeom>
              <a:avLst/>
              <a:gdLst>
                <a:gd name="T0" fmla="*/ 73 w 73"/>
                <a:gd name="T1" fmla="*/ 0 h 33"/>
                <a:gd name="T2" fmla="*/ 73 w 73"/>
                <a:gd name="T3" fmla="*/ 0 h 33"/>
                <a:gd name="T4" fmla="*/ 69 w 73"/>
                <a:gd name="T5" fmla="*/ 2 h 33"/>
                <a:gd name="T6" fmla="*/ 0 w 73"/>
                <a:gd name="T7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33">
                  <a:moveTo>
                    <a:pt x="73" y="0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73" y="0"/>
                    <a:pt x="72" y="1"/>
                    <a:pt x="69" y="2"/>
                  </a:cubicBezTo>
                  <a:cubicBezTo>
                    <a:pt x="61" y="6"/>
                    <a:pt x="13" y="23"/>
                    <a:pt x="0" y="33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" name="Freeform 56">
              <a:extLst>
                <a:ext uri="{FF2B5EF4-FFF2-40B4-BE49-F238E27FC236}">
                  <a16:creationId xmlns:a16="http://schemas.microsoft.com/office/drawing/2014/main" id="{87B02AE7-DBE2-4648-B908-FE359BA14958}"/>
                </a:ext>
              </a:extLst>
            </p:cNvPr>
            <p:cNvSpPr>
              <a:spLocks/>
            </p:cNvSpPr>
            <p:nvPr/>
          </p:nvSpPr>
          <p:spPr bwMode="auto">
            <a:xfrm>
              <a:off x="6873875" y="4050533"/>
              <a:ext cx="585788" cy="349250"/>
            </a:xfrm>
            <a:custGeom>
              <a:avLst/>
              <a:gdLst>
                <a:gd name="T0" fmla="*/ 196 w 196"/>
                <a:gd name="T1" fmla="*/ 0 h 117"/>
                <a:gd name="T2" fmla="*/ 153 w 196"/>
                <a:gd name="T3" fmla="*/ 46 h 117"/>
                <a:gd name="T4" fmla="*/ 130 w 196"/>
                <a:gd name="T5" fmla="*/ 63 h 117"/>
                <a:gd name="T6" fmla="*/ 71 w 196"/>
                <a:gd name="T7" fmla="*/ 95 h 117"/>
                <a:gd name="T8" fmla="*/ 51 w 196"/>
                <a:gd name="T9" fmla="*/ 103 h 117"/>
                <a:gd name="T10" fmla="*/ 0 w 196"/>
                <a:gd name="T11" fmla="*/ 117 h 117"/>
                <a:gd name="T12" fmla="*/ 3 w 196"/>
                <a:gd name="T13" fmla="*/ 115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6" h="117">
                  <a:moveTo>
                    <a:pt x="196" y="0"/>
                  </a:moveTo>
                  <a:cubicBezTo>
                    <a:pt x="191" y="12"/>
                    <a:pt x="173" y="29"/>
                    <a:pt x="153" y="46"/>
                  </a:cubicBezTo>
                  <a:cubicBezTo>
                    <a:pt x="146" y="52"/>
                    <a:pt x="138" y="57"/>
                    <a:pt x="130" y="63"/>
                  </a:cubicBezTo>
                  <a:cubicBezTo>
                    <a:pt x="101" y="82"/>
                    <a:pt x="75" y="93"/>
                    <a:pt x="71" y="95"/>
                  </a:cubicBezTo>
                  <a:cubicBezTo>
                    <a:pt x="67" y="96"/>
                    <a:pt x="57" y="95"/>
                    <a:pt x="51" y="103"/>
                  </a:cubicBezTo>
                  <a:cubicBezTo>
                    <a:pt x="40" y="107"/>
                    <a:pt x="2" y="117"/>
                    <a:pt x="0" y="117"/>
                  </a:cubicBezTo>
                  <a:cubicBezTo>
                    <a:pt x="0" y="117"/>
                    <a:pt x="3" y="115"/>
                    <a:pt x="3" y="115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" name="Freeform 57">
              <a:extLst>
                <a:ext uri="{FF2B5EF4-FFF2-40B4-BE49-F238E27FC236}">
                  <a16:creationId xmlns:a16="http://schemas.microsoft.com/office/drawing/2014/main" id="{3D45A8AB-A40C-4825-ACE2-6907EFF18472}"/>
                </a:ext>
              </a:extLst>
            </p:cNvPr>
            <p:cNvSpPr>
              <a:spLocks/>
            </p:cNvSpPr>
            <p:nvPr/>
          </p:nvSpPr>
          <p:spPr bwMode="auto">
            <a:xfrm>
              <a:off x="6834188" y="4436296"/>
              <a:ext cx="236538" cy="50800"/>
            </a:xfrm>
            <a:custGeom>
              <a:avLst/>
              <a:gdLst>
                <a:gd name="T0" fmla="*/ 79 w 79"/>
                <a:gd name="T1" fmla="*/ 2 h 17"/>
                <a:gd name="T2" fmla="*/ 79 w 79"/>
                <a:gd name="T3" fmla="*/ 2 h 17"/>
                <a:gd name="T4" fmla="*/ 37 w 79"/>
                <a:gd name="T5" fmla="*/ 12 h 17"/>
                <a:gd name="T6" fmla="*/ 6 w 79"/>
                <a:gd name="T7" fmla="*/ 15 h 17"/>
                <a:gd name="T8" fmla="*/ 19 w 79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17">
                  <a:moveTo>
                    <a:pt x="79" y="2"/>
                  </a:moveTo>
                  <a:cubicBezTo>
                    <a:pt x="79" y="2"/>
                    <a:pt x="79" y="2"/>
                    <a:pt x="79" y="2"/>
                  </a:cubicBezTo>
                  <a:cubicBezTo>
                    <a:pt x="65" y="15"/>
                    <a:pt x="42" y="12"/>
                    <a:pt x="37" y="12"/>
                  </a:cubicBezTo>
                  <a:cubicBezTo>
                    <a:pt x="32" y="13"/>
                    <a:pt x="11" y="17"/>
                    <a:pt x="6" y="15"/>
                  </a:cubicBezTo>
                  <a:cubicBezTo>
                    <a:pt x="0" y="14"/>
                    <a:pt x="10" y="1"/>
                    <a:pt x="19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" name="Freeform 58">
              <a:extLst>
                <a:ext uri="{FF2B5EF4-FFF2-40B4-BE49-F238E27FC236}">
                  <a16:creationId xmlns:a16="http://schemas.microsoft.com/office/drawing/2014/main" id="{9AA4767A-3E1E-425F-8F27-7226A963672A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5600" y="4466458"/>
              <a:ext cx="147638" cy="38100"/>
            </a:xfrm>
            <a:custGeom>
              <a:avLst/>
              <a:gdLst>
                <a:gd name="T0" fmla="*/ 49 w 49"/>
                <a:gd name="T1" fmla="*/ 5 h 13"/>
                <a:gd name="T2" fmla="*/ 8 w 49"/>
                <a:gd name="T3" fmla="*/ 13 h 13"/>
                <a:gd name="T4" fmla="*/ 6 w 49"/>
                <a:gd name="T5" fmla="*/ 13 h 13"/>
                <a:gd name="T6" fmla="*/ 22 w 49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13">
                  <a:moveTo>
                    <a:pt x="49" y="5"/>
                  </a:moveTo>
                  <a:cubicBezTo>
                    <a:pt x="35" y="10"/>
                    <a:pt x="18" y="13"/>
                    <a:pt x="8" y="13"/>
                  </a:cubicBezTo>
                  <a:cubicBezTo>
                    <a:pt x="7" y="13"/>
                    <a:pt x="6" y="13"/>
                    <a:pt x="6" y="13"/>
                  </a:cubicBezTo>
                  <a:cubicBezTo>
                    <a:pt x="0" y="11"/>
                    <a:pt x="22" y="0"/>
                    <a:pt x="22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1" name="Line 59">
              <a:extLst>
                <a:ext uri="{FF2B5EF4-FFF2-40B4-BE49-F238E27FC236}">
                  <a16:creationId xmlns:a16="http://schemas.microsoft.com/office/drawing/2014/main" id="{FD54C5BD-8A46-4ED8-B56F-C732D5FC8A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684963" y="4504558"/>
              <a:ext cx="36513" cy="3175"/>
            </a:xfrm>
            <a:prstGeom prst="line">
              <a:avLst/>
            </a:pr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Freeform 60">
              <a:extLst>
                <a:ext uri="{FF2B5EF4-FFF2-40B4-BE49-F238E27FC236}">
                  <a16:creationId xmlns:a16="http://schemas.microsoft.com/office/drawing/2014/main" id="{F686BF91-CA84-4312-BA5A-595E8AE9C8A6}"/>
                </a:ext>
              </a:extLst>
            </p:cNvPr>
            <p:cNvSpPr>
              <a:spLocks/>
            </p:cNvSpPr>
            <p:nvPr/>
          </p:nvSpPr>
          <p:spPr bwMode="auto">
            <a:xfrm>
              <a:off x="6759575" y="4382321"/>
              <a:ext cx="98425" cy="53975"/>
            </a:xfrm>
            <a:custGeom>
              <a:avLst/>
              <a:gdLst>
                <a:gd name="T0" fmla="*/ 0 w 33"/>
                <a:gd name="T1" fmla="*/ 18 h 18"/>
                <a:gd name="T2" fmla="*/ 17 w 33"/>
                <a:gd name="T3" fmla="*/ 6 h 18"/>
                <a:gd name="T4" fmla="*/ 33 w 33"/>
                <a:gd name="T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18">
                  <a:moveTo>
                    <a:pt x="0" y="18"/>
                  </a:moveTo>
                  <a:cubicBezTo>
                    <a:pt x="0" y="18"/>
                    <a:pt x="4" y="10"/>
                    <a:pt x="17" y="6"/>
                  </a:cubicBezTo>
                  <a:cubicBezTo>
                    <a:pt x="30" y="2"/>
                    <a:pt x="33" y="0"/>
                    <a:pt x="33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" name="Freeform 61">
              <a:extLst>
                <a:ext uri="{FF2B5EF4-FFF2-40B4-BE49-F238E27FC236}">
                  <a16:creationId xmlns:a16="http://schemas.microsoft.com/office/drawing/2014/main" id="{594D9907-81B1-4BC4-A355-79577B44C478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4325" y="4050533"/>
              <a:ext cx="663575" cy="441325"/>
            </a:xfrm>
            <a:custGeom>
              <a:avLst/>
              <a:gdLst>
                <a:gd name="T0" fmla="*/ 0 w 222"/>
                <a:gd name="T1" fmla="*/ 148 h 148"/>
                <a:gd name="T2" fmla="*/ 0 w 222"/>
                <a:gd name="T3" fmla="*/ 148 h 148"/>
                <a:gd name="T4" fmla="*/ 13 w 222"/>
                <a:gd name="T5" fmla="*/ 132 h 148"/>
                <a:gd name="T6" fmla="*/ 26 w 222"/>
                <a:gd name="T7" fmla="*/ 124 h 148"/>
                <a:gd name="T8" fmla="*/ 63 w 222"/>
                <a:gd name="T9" fmla="*/ 103 h 148"/>
                <a:gd name="T10" fmla="*/ 92 w 222"/>
                <a:gd name="T11" fmla="*/ 98 h 148"/>
                <a:gd name="T12" fmla="*/ 121 w 222"/>
                <a:gd name="T13" fmla="*/ 88 h 148"/>
                <a:gd name="T14" fmla="*/ 221 w 222"/>
                <a:gd name="T15" fmla="*/ 2 h 148"/>
                <a:gd name="T16" fmla="*/ 222 w 222"/>
                <a:gd name="T17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2" h="148">
                  <a:moveTo>
                    <a:pt x="0" y="148"/>
                  </a:moveTo>
                  <a:cubicBezTo>
                    <a:pt x="0" y="148"/>
                    <a:pt x="0" y="148"/>
                    <a:pt x="0" y="148"/>
                  </a:cubicBezTo>
                  <a:cubicBezTo>
                    <a:pt x="0" y="141"/>
                    <a:pt x="6" y="136"/>
                    <a:pt x="13" y="132"/>
                  </a:cubicBezTo>
                  <a:cubicBezTo>
                    <a:pt x="18" y="129"/>
                    <a:pt x="23" y="126"/>
                    <a:pt x="26" y="124"/>
                  </a:cubicBezTo>
                  <a:cubicBezTo>
                    <a:pt x="33" y="118"/>
                    <a:pt x="55" y="103"/>
                    <a:pt x="63" y="103"/>
                  </a:cubicBezTo>
                  <a:cubicBezTo>
                    <a:pt x="70" y="103"/>
                    <a:pt x="87" y="100"/>
                    <a:pt x="92" y="98"/>
                  </a:cubicBezTo>
                  <a:cubicBezTo>
                    <a:pt x="96" y="97"/>
                    <a:pt x="116" y="90"/>
                    <a:pt x="121" y="88"/>
                  </a:cubicBezTo>
                  <a:cubicBezTo>
                    <a:pt x="125" y="86"/>
                    <a:pt x="209" y="18"/>
                    <a:pt x="221" y="2"/>
                  </a:cubicBezTo>
                  <a:cubicBezTo>
                    <a:pt x="221" y="1"/>
                    <a:pt x="221" y="0"/>
                    <a:pt x="222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" name="Freeform 62">
              <a:extLst>
                <a:ext uri="{FF2B5EF4-FFF2-40B4-BE49-F238E27FC236}">
                  <a16:creationId xmlns:a16="http://schemas.microsoft.com/office/drawing/2014/main" id="{94304873-5ACE-48B3-838D-76F8D9B48F52}"/>
                </a:ext>
              </a:extLst>
            </p:cNvPr>
            <p:cNvSpPr>
              <a:spLocks/>
            </p:cNvSpPr>
            <p:nvPr/>
          </p:nvSpPr>
          <p:spPr bwMode="auto">
            <a:xfrm>
              <a:off x="7324725" y="3344096"/>
              <a:ext cx="266700" cy="842963"/>
            </a:xfrm>
            <a:custGeom>
              <a:avLst/>
              <a:gdLst>
                <a:gd name="T0" fmla="*/ 2 w 89"/>
                <a:gd name="T1" fmla="*/ 282 h 282"/>
                <a:gd name="T2" fmla="*/ 0 w 89"/>
                <a:gd name="T3" fmla="*/ 238 h 282"/>
                <a:gd name="T4" fmla="*/ 2 w 89"/>
                <a:gd name="T5" fmla="*/ 197 h 282"/>
                <a:gd name="T6" fmla="*/ 42 w 89"/>
                <a:gd name="T7" fmla="*/ 82 h 282"/>
                <a:gd name="T8" fmla="*/ 42 w 89"/>
                <a:gd name="T9" fmla="*/ 81 h 282"/>
                <a:gd name="T10" fmla="*/ 68 w 89"/>
                <a:gd name="T11" fmla="*/ 28 h 282"/>
                <a:gd name="T12" fmla="*/ 83 w 89"/>
                <a:gd name="T13" fmla="*/ 5 h 282"/>
                <a:gd name="T14" fmla="*/ 89 w 89"/>
                <a:gd name="T15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282">
                  <a:moveTo>
                    <a:pt x="2" y="282"/>
                  </a:moveTo>
                  <a:cubicBezTo>
                    <a:pt x="0" y="273"/>
                    <a:pt x="0" y="255"/>
                    <a:pt x="0" y="238"/>
                  </a:cubicBezTo>
                  <a:cubicBezTo>
                    <a:pt x="0" y="223"/>
                    <a:pt x="0" y="208"/>
                    <a:pt x="2" y="197"/>
                  </a:cubicBezTo>
                  <a:cubicBezTo>
                    <a:pt x="5" y="174"/>
                    <a:pt x="34" y="97"/>
                    <a:pt x="42" y="82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7" y="74"/>
                    <a:pt x="57" y="49"/>
                    <a:pt x="68" y="28"/>
                  </a:cubicBezTo>
                  <a:cubicBezTo>
                    <a:pt x="73" y="19"/>
                    <a:pt x="78" y="11"/>
                    <a:pt x="83" y="5"/>
                  </a:cubicBezTo>
                  <a:cubicBezTo>
                    <a:pt x="85" y="3"/>
                    <a:pt x="87" y="1"/>
                    <a:pt x="89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" name="Freeform 63">
              <a:extLst>
                <a:ext uri="{FF2B5EF4-FFF2-40B4-BE49-F238E27FC236}">
                  <a16:creationId xmlns:a16="http://schemas.microsoft.com/office/drawing/2014/main" id="{73894E1F-C6FB-4CD3-A3A3-F2496D55EF3B}"/>
                </a:ext>
              </a:extLst>
            </p:cNvPr>
            <p:cNvSpPr>
              <a:spLocks/>
            </p:cNvSpPr>
            <p:nvPr/>
          </p:nvSpPr>
          <p:spPr bwMode="auto">
            <a:xfrm>
              <a:off x="7573963" y="3236146"/>
              <a:ext cx="173038" cy="122238"/>
            </a:xfrm>
            <a:custGeom>
              <a:avLst/>
              <a:gdLst>
                <a:gd name="T0" fmla="*/ 58 w 58"/>
                <a:gd name="T1" fmla="*/ 0 h 41"/>
                <a:gd name="T2" fmla="*/ 0 w 58"/>
                <a:gd name="T3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8" h="41">
                  <a:moveTo>
                    <a:pt x="58" y="0"/>
                  </a:moveTo>
                  <a:cubicBezTo>
                    <a:pt x="34" y="12"/>
                    <a:pt x="5" y="23"/>
                    <a:pt x="0" y="41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" name="Freeform 64">
              <a:extLst>
                <a:ext uri="{FF2B5EF4-FFF2-40B4-BE49-F238E27FC236}">
                  <a16:creationId xmlns:a16="http://schemas.microsoft.com/office/drawing/2014/main" id="{EC3FD44C-DC57-4304-BE41-5C0E15615A4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07288" y="2783708"/>
              <a:ext cx="176213" cy="641350"/>
            </a:xfrm>
            <a:custGeom>
              <a:avLst/>
              <a:gdLst>
                <a:gd name="T0" fmla="*/ 4 w 59"/>
                <a:gd name="T1" fmla="*/ 214 h 214"/>
                <a:gd name="T2" fmla="*/ 25 w 59"/>
                <a:gd name="T3" fmla="*/ 172 h 214"/>
                <a:gd name="T4" fmla="*/ 42 w 59"/>
                <a:gd name="T5" fmla="*/ 156 h 214"/>
                <a:gd name="T6" fmla="*/ 54 w 59"/>
                <a:gd name="T7" fmla="*/ 118 h 214"/>
                <a:gd name="T8" fmla="*/ 48 w 59"/>
                <a:gd name="T9" fmla="*/ 63 h 214"/>
                <a:gd name="T10" fmla="*/ 59 w 59"/>
                <a:gd name="T11" fmla="*/ 2 h 214"/>
                <a:gd name="T12" fmla="*/ 59 w 59"/>
                <a:gd name="T13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" h="214">
                  <a:moveTo>
                    <a:pt x="4" y="214"/>
                  </a:moveTo>
                  <a:cubicBezTo>
                    <a:pt x="0" y="208"/>
                    <a:pt x="6" y="182"/>
                    <a:pt x="25" y="172"/>
                  </a:cubicBezTo>
                  <a:cubicBezTo>
                    <a:pt x="32" y="168"/>
                    <a:pt x="37" y="162"/>
                    <a:pt x="42" y="156"/>
                  </a:cubicBezTo>
                  <a:cubicBezTo>
                    <a:pt x="50" y="142"/>
                    <a:pt x="53" y="126"/>
                    <a:pt x="54" y="118"/>
                  </a:cubicBezTo>
                  <a:cubicBezTo>
                    <a:pt x="55" y="105"/>
                    <a:pt x="39" y="102"/>
                    <a:pt x="48" y="63"/>
                  </a:cubicBezTo>
                  <a:cubicBezTo>
                    <a:pt x="57" y="28"/>
                    <a:pt x="59" y="11"/>
                    <a:pt x="59" y="2"/>
                  </a:cubicBezTo>
                  <a:cubicBezTo>
                    <a:pt x="59" y="1"/>
                    <a:pt x="59" y="1"/>
                    <a:pt x="59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" name="Freeform 65">
              <a:extLst>
                <a:ext uri="{FF2B5EF4-FFF2-40B4-BE49-F238E27FC236}">
                  <a16:creationId xmlns:a16="http://schemas.microsoft.com/office/drawing/2014/main" id="{725606E7-6320-4361-AF15-B02D25818C9C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7638" y="3215508"/>
              <a:ext cx="60325" cy="88900"/>
            </a:xfrm>
            <a:custGeom>
              <a:avLst/>
              <a:gdLst>
                <a:gd name="T0" fmla="*/ 20 w 20"/>
                <a:gd name="T1" fmla="*/ 30 h 30"/>
                <a:gd name="T2" fmla="*/ 20 w 20"/>
                <a:gd name="T3" fmla="*/ 30 h 30"/>
                <a:gd name="T4" fmla="*/ 2 w 20"/>
                <a:gd name="T5" fmla="*/ 10 h 30"/>
                <a:gd name="T6" fmla="*/ 0 w 20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30">
                  <a:moveTo>
                    <a:pt x="20" y="30"/>
                  </a:moveTo>
                  <a:cubicBezTo>
                    <a:pt x="20" y="30"/>
                    <a:pt x="20" y="30"/>
                    <a:pt x="20" y="30"/>
                  </a:cubicBezTo>
                  <a:cubicBezTo>
                    <a:pt x="19" y="29"/>
                    <a:pt x="8" y="21"/>
                    <a:pt x="2" y="10"/>
                  </a:cubicBezTo>
                  <a:cubicBezTo>
                    <a:pt x="1" y="7"/>
                    <a:pt x="0" y="4"/>
                    <a:pt x="0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8" name="Freeform 66">
              <a:extLst>
                <a:ext uri="{FF2B5EF4-FFF2-40B4-BE49-F238E27FC236}">
                  <a16:creationId xmlns:a16="http://schemas.microsoft.com/office/drawing/2014/main" id="{BAE6FD95-09E8-42C1-8248-2A6A05BD470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96200" y="2986908"/>
              <a:ext cx="131763" cy="317500"/>
            </a:xfrm>
            <a:custGeom>
              <a:avLst/>
              <a:gdLst>
                <a:gd name="T0" fmla="*/ 4 w 44"/>
                <a:gd name="T1" fmla="*/ 0 h 106"/>
                <a:gd name="T2" fmla="*/ 17 w 44"/>
                <a:gd name="T3" fmla="*/ 83 h 106"/>
                <a:gd name="T4" fmla="*/ 22 w 44"/>
                <a:gd name="T5" fmla="*/ 89 h 106"/>
                <a:gd name="T6" fmla="*/ 44 w 44"/>
                <a:gd name="T7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06">
                  <a:moveTo>
                    <a:pt x="4" y="0"/>
                  </a:moveTo>
                  <a:cubicBezTo>
                    <a:pt x="0" y="40"/>
                    <a:pt x="6" y="67"/>
                    <a:pt x="17" y="83"/>
                  </a:cubicBezTo>
                  <a:cubicBezTo>
                    <a:pt x="18" y="85"/>
                    <a:pt x="20" y="87"/>
                    <a:pt x="22" y="89"/>
                  </a:cubicBezTo>
                  <a:cubicBezTo>
                    <a:pt x="35" y="103"/>
                    <a:pt x="43" y="106"/>
                    <a:pt x="44" y="106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9" name="Freeform 67">
              <a:extLst>
                <a:ext uri="{FF2B5EF4-FFF2-40B4-BE49-F238E27FC236}">
                  <a16:creationId xmlns:a16="http://schemas.microsoft.com/office/drawing/2014/main" id="{253A743C-137A-495A-A92C-896BBF1AF199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6488" y="2628133"/>
              <a:ext cx="227013" cy="179388"/>
            </a:xfrm>
            <a:custGeom>
              <a:avLst/>
              <a:gdLst>
                <a:gd name="T0" fmla="*/ 0 w 76"/>
                <a:gd name="T1" fmla="*/ 19 h 60"/>
                <a:gd name="T2" fmla="*/ 20 w 76"/>
                <a:gd name="T3" fmla="*/ 49 h 60"/>
                <a:gd name="T4" fmla="*/ 31 w 76"/>
                <a:gd name="T5" fmla="*/ 57 h 60"/>
                <a:gd name="T6" fmla="*/ 24 w 76"/>
                <a:gd name="T7" fmla="*/ 5 h 60"/>
                <a:gd name="T8" fmla="*/ 50 w 76"/>
                <a:gd name="T9" fmla="*/ 39 h 60"/>
                <a:gd name="T10" fmla="*/ 56 w 76"/>
                <a:gd name="T11" fmla="*/ 60 h 60"/>
                <a:gd name="T12" fmla="*/ 76 w 76"/>
                <a:gd name="T13" fmla="*/ 5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60">
                  <a:moveTo>
                    <a:pt x="0" y="19"/>
                  </a:moveTo>
                  <a:cubicBezTo>
                    <a:pt x="8" y="30"/>
                    <a:pt x="15" y="41"/>
                    <a:pt x="20" y="49"/>
                  </a:cubicBezTo>
                  <a:cubicBezTo>
                    <a:pt x="26" y="60"/>
                    <a:pt x="31" y="57"/>
                    <a:pt x="31" y="57"/>
                  </a:cubicBezTo>
                  <a:cubicBezTo>
                    <a:pt x="31" y="57"/>
                    <a:pt x="20" y="10"/>
                    <a:pt x="24" y="5"/>
                  </a:cubicBezTo>
                  <a:cubicBezTo>
                    <a:pt x="27" y="0"/>
                    <a:pt x="51" y="29"/>
                    <a:pt x="50" y="39"/>
                  </a:cubicBezTo>
                  <a:cubicBezTo>
                    <a:pt x="50" y="48"/>
                    <a:pt x="50" y="59"/>
                    <a:pt x="56" y="60"/>
                  </a:cubicBezTo>
                  <a:cubicBezTo>
                    <a:pt x="62" y="60"/>
                    <a:pt x="74" y="44"/>
                    <a:pt x="76" y="54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" name="Freeform 68">
              <a:extLst>
                <a:ext uri="{FF2B5EF4-FFF2-40B4-BE49-F238E27FC236}">
                  <a16:creationId xmlns:a16="http://schemas.microsoft.com/office/drawing/2014/main" id="{F5EBD2D8-9402-449C-8B0C-564FE5081C00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5850" y="2418583"/>
              <a:ext cx="625475" cy="1092200"/>
            </a:xfrm>
            <a:custGeom>
              <a:avLst/>
              <a:gdLst>
                <a:gd name="T0" fmla="*/ 167 w 209"/>
                <a:gd name="T1" fmla="*/ 339 h 365"/>
                <a:gd name="T2" fmla="*/ 167 w 209"/>
                <a:gd name="T3" fmla="*/ 339 h 365"/>
                <a:gd name="T4" fmla="*/ 161 w 209"/>
                <a:gd name="T5" fmla="*/ 309 h 365"/>
                <a:gd name="T6" fmla="*/ 177 w 209"/>
                <a:gd name="T7" fmla="*/ 292 h 365"/>
                <a:gd name="T8" fmla="*/ 200 w 209"/>
                <a:gd name="T9" fmla="*/ 353 h 365"/>
                <a:gd name="T10" fmla="*/ 203 w 209"/>
                <a:gd name="T11" fmla="*/ 361 h 365"/>
                <a:gd name="T12" fmla="*/ 208 w 209"/>
                <a:gd name="T13" fmla="*/ 332 h 365"/>
                <a:gd name="T14" fmla="*/ 205 w 209"/>
                <a:gd name="T15" fmla="*/ 170 h 365"/>
                <a:gd name="T16" fmla="*/ 189 w 209"/>
                <a:gd name="T17" fmla="*/ 57 h 365"/>
                <a:gd name="T18" fmla="*/ 135 w 209"/>
                <a:gd name="T19" fmla="*/ 12 h 365"/>
                <a:gd name="T20" fmla="*/ 27 w 209"/>
                <a:gd name="T21" fmla="*/ 24 h 365"/>
                <a:gd name="T22" fmla="*/ 1 w 209"/>
                <a:gd name="T23" fmla="*/ 80 h 365"/>
                <a:gd name="T24" fmla="*/ 7 w 209"/>
                <a:gd name="T25" fmla="*/ 89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9" h="365">
                  <a:moveTo>
                    <a:pt x="167" y="339"/>
                  </a:moveTo>
                  <a:cubicBezTo>
                    <a:pt x="167" y="339"/>
                    <a:pt x="167" y="339"/>
                    <a:pt x="167" y="339"/>
                  </a:cubicBezTo>
                  <a:cubicBezTo>
                    <a:pt x="166" y="338"/>
                    <a:pt x="157" y="326"/>
                    <a:pt x="161" y="309"/>
                  </a:cubicBezTo>
                  <a:cubicBezTo>
                    <a:pt x="166" y="292"/>
                    <a:pt x="177" y="292"/>
                    <a:pt x="177" y="292"/>
                  </a:cubicBezTo>
                  <a:cubicBezTo>
                    <a:pt x="177" y="292"/>
                    <a:pt x="200" y="328"/>
                    <a:pt x="200" y="353"/>
                  </a:cubicBezTo>
                  <a:cubicBezTo>
                    <a:pt x="200" y="364"/>
                    <a:pt x="202" y="365"/>
                    <a:pt x="203" y="361"/>
                  </a:cubicBezTo>
                  <a:cubicBezTo>
                    <a:pt x="205" y="356"/>
                    <a:pt x="207" y="344"/>
                    <a:pt x="208" y="332"/>
                  </a:cubicBezTo>
                  <a:cubicBezTo>
                    <a:pt x="209" y="310"/>
                    <a:pt x="208" y="198"/>
                    <a:pt x="205" y="170"/>
                  </a:cubicBezTo>
                  <a:cubicBezTo>
                    <a:pt x="202" y="142"/>
                    <a:pt x="203" y="88"/>
                    <a:pt x="189" y="57"/>
                  </a:cubicBezTo>
                  <a:cubicBezTo>
                    <a:pt x="175" y="25"/>
                    <a:pt x="165" y="11"/>
                    <a:pt x="135" y="12"/>
                  </a:cubicBezTo>
                  <a:cubicBezTo>
                    <a:pt x="110" y="8"/>
                    <a:pt x="50" y="0"/>
                    <a:pt x="27" y="24"/>
                  </a:cubicBezTo>
                  <a:cubicBezTo>
                    <a:pt x="4" y="47"/>
                    <a:pt x="0" y="57"/>
                    <a:pt x="1" y="80"/>
                  </a:cubicBezTo>
                  <a:cubicBezTo>
                    <a:pt x="3" y="83"/>
                    <a:pt x="5" y="86"/>
                    <a:pt x="7" y="89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" name="Freeform 69">
              <a:extLst>
                <a:ext uri="{FF2B5EF4-FFF2-40B4-BE49-F238E27FC236}">
                  <a16:creationId xmlns:a16="http://schemas.microsoft.com/office/drawing/2014/main" id="{BDB54490-FD4D-4ADF-886B-DFBA32FBD99D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7488" y="3280596"/>
              <a:ext cx="98425" cy="152400"/>
            </a:xfrm>
            <a:custGeom>
              <a:avLst/>
              <a:gdLst>
                <a:gd name="T0" fmla="*/ 19 w 33"/>
                <a:gd name="T1" fmla="*/ 0 h 51"/>
                <a:gd name="T2" fmla="*/ 19 w 33"/>
                <a:gd name="T3" fmla="*/ 0 h 51"/>
                <a:gd name="T4" fmla="*/ 10 w 33"/>
                <a:gd name="T5" fmla="*/ 30 h 51"/>
                <a:gd name="T6" fmla="*/ 33 w 33"/>
                <a:gd name="T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51"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8" y="1"/>
                    <a:pt x="0" y="15"/>
                    <a:pt x="10" y="30"/>
                  </a:cubicBezTo>
                  <a:cubicBezTo>
                    <a:pt x="21" y="44"/>
                    <a:pt x="32" y="51"/>
                    <a:pt x="33" y="51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" name="Freeform 70">
              <a:extLst>
                <a:ext uri="{FF2B5EF4-FFF2-40B4-BE49-F238E27FC236}">
                  <a16:creationId xmlns:a16="http://schemas.microsoft.com/office/drawing/2014/main" id="{AC41BF35-92D2-4A11-A58A-148A7C35409C}"/>
                </a:ext>
              </a:extLst>
            </p:cNvPr>
            <p:cNvSpPr>
              <a:spLocks/>
            </p:cNvSpPr>
            <p:nvPr/>
          </p:nvSpPr>
          <p:spPr bwMode="auto">
            <a:xfrm>
              <a:off x="7773988" y="3244083"/>
              <a:ext cx="119063" cy="46038"/>
            </a:xfrm>
            <a:custGeom>
              <a:avLst/>
              <a:gdLst>
                <a:gd name="T0" fmla="*/ 0 w 40"/>
                <a:gd name="T1" fmla="*/ 0 h 15"/>
                <a:gd name="T2" fmla="*/ 40 w 40"/>
                <a:gd name="T3" fmla="*/ 1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" h="15">
                  <a:moveTo>
                    <a:pt x="0" y="0"/>
                  </a:moveTo>
                  <a:cubicBezTo>
                    <a:pt x="24" y="15"/>
                    <a:pt x="40" y="12"/>
                    <a:pt x="40" y="12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" name="Freeform 71">
              <a:extLst>
                <a:ext uri="{FF2B5EF4-FFF2-40B4-BE49-F238E27FC236}">
                  <a16:creationId xmlns:a16="http://schemas.microsoft.com/office/drawing/2014/main" id="{B1CEAD96-F2CF-4A0F-A135-CBB10AAA653C}"/>
                </a:ext>
              </a:extLst>
            </p:cNvPr>
            <p:cNvSpPr>
              <a:spLocks/>
            </p:cNvSpPr>
            <p:nvPr/>
          </p:nvSpPr>
          <p:spPr bwMode="auto">
            <a:xfrm>
              <a:off x="7375525" y="2685283"/>
              <a:ext cx="84138" cy="203200"/>
            </a:xfrm>
            <a:custGeom>
              <a:avLst/>
              <a:gdLst>
                <a:gd name="T0" fmla="*/ 27 w 28"/>
                <a:gd name="T1" fmla="*/ 0 h 68"/>
                <a:gd name="T2" fmla="*/ 27 w 28"/>
                <a:gd name="T3" fmla="*/ 0 h 68"/>
                <a:gd name="T4" fmla="*/ 25 w 28"/>
                <a:gd name="T5" fmla="*/ 24 h 68"/>
                <a:gd name="T6" fmla="*/ 1 w 28"/>
                <a:gd name="T7" fmla="*/ 53 h 68"/>
                <a:gd name="T8" fmla="*/ 9 w 28"/>
                <a:gd name="T9" fmla="*/ 67 h 68"/>
                <a:gd name="T10" fmla="*/ 11 w 28"/>
                <a:gd name="T11" fmla="*/ 68 h 68"/>
                <a:gd name="T12" fmla="*/ 19 w 28"/>
                <a:gd name="T13" fmla="*/ 6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68">
                  <a:moveTo>
                    <a:pt x="27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24" y="15"/>
                    <a:pt x="28" y="22"/>
                    <a:pt x="25" y="24"/>
                  </a:cubicBezTo>
                  <a:cubicBezTo>
                    <a:pt x="22" y="27"/>
                    <a:pt x="0" y="47"/>
                    <a:pt x="1" y="53"/>
                  </a:cubicBezTo>
                  <a:cubicBezTo>
                    <a:pt x="3" y="58"/>
                    <a:pt x="5" y="65"/>
                    <a:pt x="9" y="67"/>
                  </a:cubicBezTo>
                  <a:cubicBezTo>
                    <a:pt x="10" y="67"/>
                    <a:pt x="11" y="67"/>
                    <a:pt x="11" y="68"/>
                  </a:cubicBezTo>
                  <a:cubicBezTo>
                    <a:pt x="17" y="68"/>
                    <a:pt x="19" y="61"/>
                    <a:pt x="19" y="61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" name="Freeform 72">
              <a:extLst>
                <a:ext uri="{FF2B5EF4-FFF2-40B4-BE49-F238E27FC236}">
                  <a16:creationId xmlns:a16="http://schemas.microsoft.com/office/drawing/2014/main" id="{577AE8E3-9C9B-46E5-B527-E08671ADAD86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4575" y="2885308"/>
              <a:ext cx="209550" cy="188913"/>
            </a:xfrm>
            <a:custGeom>
              <a:avLst/>
              <a:gdLst>
                <a:gd name="T0" fmla="*/ 3 w 70"/>
                <a:gd name="T1" fmla="*/ 0 h 63"/>
                <a:gd name="T2" fmla="*/ 3 w 70"/>
                <a:gd name="T3" fmla="*/ 22 h 63"/>
                <a:gd name="T4" fmla="*/ 6 w 70"/>
                <a:gd name="T5" fmla="*/ 23 h 63"/>
                <a:gd name="T6" fmla="*/ 6 w 70"/>
                <a:gd name="T7" fmla="*/ 37 h 63"/>
                <a:gd name="T8" fmla="*/ 17 w 70"/>
                <a:gd name="T9" fmla="*/ 59 h 63"/>
                <a:gd name="T10" fmla="*/ 45 w 70"/>
                <a:gd name="T11" fmla="*/ 61 h 63"/>
                <a:gd name="T12" fmla="*/ 60 w 70"/>
                <a:gd name="T13" fmla="*/ 56 h 63"/>
                <a:gd name="T14" fmla="*/ 70 w 70"/>
                <a:gd name="T15" fmla="*/ 5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63">
                  <a:moveTo>
                    <a:pt x="3" y="0"/>
                  </a:moveTo>
                  <a:cubicBezTo>
                    <a:pt x="1" y="12"/>
                    <a:pt x="0" y="21"/>
                    <a:pt x="3" y="22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3"/>
                    <a:pt x="4" y="28"/>
                    <a:pt x="6" y="37"/>
                  </a:cubicBezTo>
                  <a:cubicBezTo>
                    <a:pt x="8" y="45"/>
                    <a:pt x="4" y="54"/>
                    <a:pt x="17" y="59"/>
                  </a:cubicBezTo>
                  <a:cubicBezTo>
                    <a:pt x="24" y="62"/>
                    <a:pt x="36" y="63"/>
                    <a:pt x="45" y="61"/>
                  </a:cubicBezTo>
                  <a:cubicBezTo>
                    <a:pt x="51" y="61"/>
                    <a:pt x="56" y="59"/>
                    <a:pt x="60" y="56"/>
                  </a:cubicBezTo>
                  <a:cubicBezTo>
                    <a:pt x="70" y="50"/>
                    <a:pt x="70" y="50"/>
                    <a:pt x="70" y="5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" name="Freeform 73">
              <a:extLst>
                <a:ext uri="{FF2B5EF4-FFF2-40B4-BE49-F238E27FC236}">
                  <a16:creationId xmlns:a16="http://schemas.microsoft.com/office/drawing/2014/main" id="{3C36C327-F9C5-4C5E-ABDA-F5F8188E9AB3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7925" y="3071046"/>
              <a:ext cx="104775" cy="179388"/>
            </a:xfrm>
            <a:custGeom>
              <a:avLst/>
              <a:gdLst>
                <a:gd name="T0" fmla="*/ 0 w 35"/>
                <a:gd name="T1" fmla="*/ 0 h 60"/>
                <a:gd name="T2" fmla="*/ 28 w 35"/>
                <a:gd name="T3" fmla="*/ 43 h 60"/>
                <a:gd name="T4" fmla="*/ 35 w 35"/>
                <a:gd name="T5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60">
                  <a:moveTo>
                    <a:pt x="0" y="0"/>
                  </a:moveTo>
                  <a:cubicBezTo>
                    <a:pt x="4" y="10"/>
                    <a:pt x="25" y="39"/>
                    <a:pt x="28" y="43"/>
                  </a:cubicBezTo>
                  <a:cubicBezTo>
                    <a:pt x="31" y="46"/>
                    <a:pt x="35" y="60"/>
                    <a:pt x="35" y="6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" name="Freeform 74">
              <a:extLst>
                <a:ext uri="{FF2B5EF4-FFF2-40B4-BE49-F238E27FC236}">
                  <a16:creationId xmlns:a16="http://schemas.microsoft.com/office/drawing/2014/main" id="{62EBAA42-5779-402C-9E63-80A1D4A8969E}"/>
                </a:ext>
              </a:extLst>
            </p:cNvPr>
            <p:cNvSpPr>
              <a:spLocks/>
            </p:cNvSpPr>
            <p:nvPr/>
          </p:nvSpPr>
          <p:spPr bwMode="auto">
            <a:xfrm>
              <a:off x="7773988" y="3499671"/>
              <a:ext cx="314325" cy="887413"/>
            </a:xfrm>
            <a:custGeom>
              <a:avLst/>
              <a:gdLst>
                <a:gd name="T0" fmla="*/ 90 w 105"/>
                <a:gd name="T1" fmla="*/ 0 h 297"/>
                <a:gd name="T2" fmla="*/ 95 w 105"/>
                <a:gd name="T3" fmla="*/ 134 h 297"/>
                <a:gd name="T4" fmla="*/ 90 w 105"/>
                <a:gd name="T5" fmla="*/ 225 h 297"/>
                <a:gd name="T6" fmla="*/ 75 w 105"/>
                <a:gd name="T7" fmla="*/ 262 h 297"/>
                <a:gd name="T8" fmla="*/ 67 w 105"/>
                <a:gd name="T9" fmla="*/ 297 h 297"/>
                <a:gd name="T10" fmla="*/ 0 w 105"/>
                <a:gd name="T11" fmla="*/ 268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" h="297">
                  <a:moveTo>
                    <a:pt x="90" y="0"/>
                  </a:moveTo>
                  <a:cubicBezTo>
                    <a:pt x="92" y="73"/>
                    <a:pt x="90" y="114"/>
                    <a:pt x="95" y="134"/>
                  </a:cubicBezTo>
                  <a:cubicBezTo>
                    <a:pt x="100" y="154"/>
                    <a:pt x="105" y="196"/>
                    <a:pt x="90" y="225"/>
                  </a:cubicBezTo>
                  <a:cubicBezTo>
                    <a:pt x="76" y="254"/>
                    <a:pt x="74" y="229"/>
                    <a:pt x="75" y="262"/>
                  </a:cubicBezTo>
                  <a:cubicBezTo>
                    <a:pt x="77" y="296"/>
                    <a:pt x="67" y="297"/>
                    <a:pt x="67" y="297"/>
                  </a:cubicBezTo>
                  <a:cubicBezTo>
                    <a:pt x="67" y="297"/>
                    <a:pt x="59" y="274"/>
                    <a:pt x="0" y="268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" name="Freeform 75">
              <a:extLst>
                <a:ext uri="{FF2B5EF4-FFF2-40B4-BE49-F238E27FC236}">
                  <a16:creationId xmlns:a16="http://schemas.microsoft.com/office/drawing/2014/main" id="{0D133675-19EE-4F4C-B10E-EBC843EA8D7D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2413" y="3867971"/>
              <a:ext cx="146050" cy="301625"/>
            </a:xfrm>
            <a:custGeom>
              <a:avLst/>
              <a:gdLst>
                <a:gd name="T0" fmla="*/ 7 w 49"/>
                <a:gd name="T1" fmla="*/ 0 h 101"/>
                <a:gd name="T2" fmla="*/ 14 w 49"/>
                <a:gd name="T3" fmla="*/ 47 h 101"/>
                <a:gd name="T4" fmla="*/ 39 w 49"/>
                <a:gd name="T5" fmla="*/ 81 h 101"/>
                <a:gd name="T6" fmla="*/ 26 w 49"/>
                <a:gd name="T7" fmla="*/ 10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101">
                  <a:moveTo>
                    <a:pt x="7" y="0"/>
                  </a:moveTo>
                  <a:cubicBezTo>
                    <a:pt x="0" y="19"/>
                    <a:pt x="3" y="37"/>
                    <a:pt x="14" y="47"/>
                  </a:cubicBezTo>
                  <a:cubicBezTo>
                    <a:pt x="24" y="58"/>
                    <a:pt x="49" y="60"/>
                    <a:pt x="39" y="81"/>
                  </a:cubicBezTo>
                  <a:cubicBezTo>
                    <a:pt x="29" y="101"/>
                    <a:pt x="26" y="101"/>
                    <a:pt x="26" y="101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8" name="Freeform 76">
              <a:extLst>
                <a:ext uri="{FF2B5EF4-FFF2-40B4-BE49-F238E27FC236}">
                  <a16:creationId xmlns:a16="http://schemas.microsoft.com/office/drawing/2014/main" id="{0C1E4BAB-A8EB-4B6A-A73F-AE5F4F3C9348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2363" y="3588571"/>
              <a:ext cx="31750" cy="69850"/>
            </a:xfrm>
            <a:custGeom>
              <a:avLst/>
              <a:gdLst>
                <a:gd name="T0" fmla="*/ 0 w 11"/>
                <a:gd name="T1" fmla="*/ 0 h 23"/>
                <a:gd name="T2" fmla="*/ 11 w 11"/>
                <a:gd name="T3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23">
                  <a:moveTo>
                    <a:pt x="0" y="0"/>
                  </a:moveTo>
                  <a:cubicBezTo>
                    <a:pt x="0" y="13"/>
                    <a:pt x="11" y="23"/>
                    <a:pt x="11" y="23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9" name="Freeform 77">
              <a:extLst>
                <a:ext uri="{FF2B5EF4-FFF2-40B4-BE49-F238E27FC236}">
                  <a16:creationId xmlns:a16="http://schemas.microsoft.com/office/drawing/2014/main" id="{00B6822A-7F8C-47D9-94CE-E17CBC4DF534}"/>
                </a:ext>
              </a:extLst>
            </p:cNvPr>
            <p:cNvSpPr>
              <a:spLocks/>
            </p:cNvSpPr>
            <p:nvPr/>
          </p:nvSpPr>
          <p:spPr bwMode="auto">
            <a:xfrm>
              <a:off x="7858125" y="4387083"/>
              <a:ext cx="146050" cy="201613"/>
            </a:xfrm>
            <a:custGeom>
              <a:avLst/>
              <a:gdLst>
                <a:gd name="T0" fmla="*/ 39 w 49"/>
                <a:gd name="T1" fmla="*/ 0 h 67"/>
                <a:gd name="T2" fmla="*/ 22 w 49"/>
                <a:gd name="T3" fmla="*/ 51 h 67"/>
                <a:gd name="T4" fmla="*/ 0 w 49"/>
                <a:gd name="T5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9" h="67">
                  <a:moveTo>
                    <a:pt x="39" y="0"/>
                  </a:moveTo>
                  <a:cubicBezTo>
                    <a:pt x="40" y="22"/>
                    <a:pt x="49" y="29"/>
                    <a:pt x="22" y="51"/>
                  </a:cubicBezTo>
                  <a:cubicBezTo>
                    <a:pt x="16" y="55"/>
                    <a:pt x="9" y="61"/>
                    <a:pt x="0" y="67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0" name="Freeform 78">
              <a:extLst>
                <a:ext uri="{FF2B5EF4-FFF2-40B4-BE49-F238E27FC236}">
                  <a16:creationId xmlns:a16="http://schemas.microsoft.com/office/drawing/2014/main" id="{2EB7FA6B-82DD-4867-BE8F-5ABB2CB167BF}"/>
                </a:ext>
              </a:extLst>
            </p:cNvPr>
            <p:cNvSpPr>
              <a:spLocks/>
            </p:cNvSpPr>
            <p:nvPr/>
          </p:nvSpPr>
          <p:spPr bwMode="auto">
            <a:xfrm>
              <a:off x="7192963" y="4423596"/>
              <a:ext cx="730250" cy="466725"/>
            </a:xfrm>
            <a:custGeom>
              <a:avLst/>
              <a:gdLst>
                <a:gd name="T0" fmla="*/ 244 w 244"/>
                <a:gd name="T1" fmla="*/ 39 h 156"/>
                <a:gd name="T2" fmla="*/ 238 w 244"/>
                <a:gd name="T3" fmla="*/ 97 h 156"/>
                <a:gd name="T4" fmla="*/ 203 w 244"/>
                <a:gd name="T5" fmla="*/ 150 h 156"/>
                <a:gd name="T6" fmla="*/ 193 w 244"/>
                <a:gd name="T7" fmla="*/ 152 h 156"/>
                <a:gd name="T8" fmla="*/ 137 w 244"/>
                <a:gd name="T9" fmla="*/ 139 h 156"/>
                <a:gd name="T10" fmla="*/ 10 w 244"/>
                <a:gd name="T11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4" h="156">
                  <a:moveTo>
                    <a:pt x="244" y="39"/>
                  </a:moveTo>
                  <a:cubicBezTo>
                    <a:pt x="242" y="56"/>
                    <a:pt x="241" y="77"/>
                    <a:pt x="238" y="97"/>
                  </a:cubicBezTo>
                  <a:cubicBezTo>
                    <a:pt x="234" y="122"/>
                    <a:pt x="225" y="145"/>
                    <a:pt x="203" y="150"/>
                  </a:cubicBezTo>
                  <a:cubicBezTo>
                    <a:pt x="200" y="151"/>
                    <a:pt x="196" y="151"/>
                    <a:pt x="193" y="152"/>
                  </a:cubicBezTo>
                  <a:cubicBezTo>
                    <a:pt x="162" y="156"/>
                    <a:pt x="145" y="143"/>
                    <a:pt x="137" y="139"/>
                  </a:cubicBezTo>
                  <a:cubicBezTo>
                    <a:pt x="127" y="135"/>
                    <a:pt x="0" y="50"/>
                    <a:pt x="10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" name="Freeform 79">
              <a:extLst>
                <a:ext uri="{FF2B5EF4-FFF2-40B4-BE49-F238E27FC236}">
                  <a16:creationId xmlns:a16="http://schemas.microsoft.com/office/drawing/2014/main" id="{524576B3-659F-4D26-BD24-108D1F3F660D}"/>
                </a:ext>
              </a:extLst>
            </p:cNvPr>
            <p:cNvSpPr>
              <a:spLocks/>
            </p:cNvSpPr>
            <p:nvPr/>
          </p:nvSpPr>
          <p:spPr bwMode="auto">
            <a:xfrm>
              <a:off x="7354888" y="4387083"/>
              <a:ext cx="257175" cy="114300"/>
            </a:xfrm>
            <a:custGeom>
              <a:avLst/>
              <a:gdLst>
                <a:gd name="T0" fmla="*/ 0 w 86"/>
                <a:gd name="T1" fmla="*/ 0 h 38"/>
                <a:gd name="T2" fmla="*/ 68 w 86"/>
                <a:gd name="T3" fmla="*/ 37 h 38"/>
                <a:gd name="T4" fmla="*/ 86 w 86"/>
                <a:gd name="T5" fmla="*/ 3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" h="38">
                  <a:moveTo>
                    <a:pt x="0" y="0"/>
                  </a:moveTo>
                  <a:cubicBezTo>
                    <a:pt x="15" y="22"/>
                    <a:pt x="59" y="38"/>
                    <a:pt x="68" y="37"/>
                  </a:cubicBezTo>
                  <a:cubicBezTo>
                    <a:pt x="77" y="36"/>
                    <a:pt x="86" y="34"/>
                    <a:pt x="86" y="34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" name="Freeform 80">
              <a:extLst>
                <a:ext uri="{FF2B5EF4-FFF2-40B4-BE49-F238E27FC236}">
                  <a16:creationId xmlns:a16="http://schemas.microsoft.com/office/drawing/2014/main" id="{749E1005-27F4-48E6-9EEA-60200A1CC46C}"/>
                </a:ext>
              </a:extLst>
            </p:cNvPr>
            <p:cNvSpPr>
              <a:spLocks/>
            </p:cNvSpPr>
            <p:nvPr/>
          </p:nvSpPr>
          <p:spPr bwMode="auto">
            <a:xfrm>
              <a:off x="7561263" y="4498208"/>
              <a:ext cx="230188" cy="176213"/>
            </a:xfrm>
            <a:custGeom>
              <a:avLst/>
              <a:gdLst>
                <a:gd name="T0" fmla="*/ 4 w 77"/>
                <a:gd name="T1" fmla="*/ 0 h 59"/>
                <a:gd name="T2" fmla="*/ 28 w 77"/>
                <a:gd name="T3" fmla="*/ 51 h 59"/>
                <a:gd name="T4" fmla="*/ 77 w 77"/>
                <a:gd name="T5" fmla="*/ 51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59">
                  <a:moveTo>
                    <a:pt x="4" y="0"/>
                  </a:moveTo>
                  <a:cubicBezTo>
                    <a:pt x="0" y="15"/>
                    <a:pt x="4" y="43"/>
                    <a:pt x="28" y="51"/>
                  </a:cubicBezTo>
                  <a:cubicBezTo>
                    <a:pt x="53" y="59"/>
                    <a:pt x="77" y="51"/>
                    <a:pt x="77" y="51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3" name="Freeform 81">
              <a:extLst>
                <a:ext uri="{FF2B5EF4-FFF2-40B4-BE49-F238E27FC236}">
                  <a16:creationId xmlns:a16="http://schemas.microsoft.com/office/drawing/2014/main" id="{7BB1EF09-C9EF-4249-BDEE-5065C11F7569}"/>
                </a:ext>
              </a:extLst>
            </p:cNvPr>
            <p:cNvSpPr>
              <a:spLocks/>
            </p:cNvSpPr>
            <p:nvPr/>
          </p:nvSpPr>
          <p:spPr bwMode="auto">
            <a:xfrm>
              <a:off x="7292975" y="4423596"/>
              <a:ext cx="119063" cy="117475"/>
            </a:xfrm>
            <a:custGeom>
              <a:avLst/>
              <a:gdLst>
                <a:gd name="T0" fmla="*/ 0 w 40"/>
                <a:gd name="T1" fmla="*/ 0 h 39"/>
                <a:gd name="T2" fmla="*/ 21 w 40"/>
                <a:gd name="T3" fmla="*/ 9 h 39"/>
                <a:gd name="T4" fmla="*/ 40 w 40"/>
                <a:gd name="T5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9">
                  <a:moveTo>
                    <a:pt x="0" y="0"/>
                  </a:moveTo>
                  <a:cubicBezTo>
                    <a:pt x="11" y="10"/>
                    <a:pt x="21" y="9"/>
                    <a:pt x="21" y="9"/>
                  </a:cubicBezTo>
                  <a:cubicBezTo>
                    <a:pt x="40" y="39"/>
                    <a:pt x="40" y="39"/>
                    <a:pt x="40" y="39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" name="Freeform 82">
              <a:extLst>
                <a:ext uri="{FF2B5EF4-FFF2-40B4-BE49-F238E27FC236}">
                  <a16:creationId xmlns:a16="http://schemas.microsoft.com/office/drawing/2014/main" id="{981339B3-7AC8-450C-BEEA-A22FC6AE8D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9675" y="4501383"/>
              <a:ext cx="401638" cy="1014413"/>
            </a:xfrm>
            <a:custGeom>
              <a:avLst/>
              <a:gdLst>
                <a:gd name="T0" fmla="*/ 122 w 134"/>
                <a:gd name="T1" fmla="*/ 0 h 339"/>
                <a:gd name="T2" fmla="*/ 29 w 134"/>
                <a:gd name="T3" fmla="*/ 34 h 339"/>
                <a:gd name="T4" fmla="*/ 20 w 134"/>
                <a:gd name="T5" fmla="*/ 47 h 339"/>
                <a:gd name="T6" fmla="*/ 2 w 134"/>
                <a:gd name="T7" fmla="*/ 75 h 339"/>
                <a:gd name="T8" fmla="*/ 34 w 134"/>
                <a:gd name="T9" fmla="*/ 181 h 339"/>
                <a:gd name="T10" fmla="*/ 56 w 134"/>
                <a:gd name="T11" fmla="*/ 229 h 339"/>
                <a:gd name="T12" fmla="*/ 134 w 134"/>
                <a:gd name="T13" fmla="*/ 339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4" h="339">
                  <a:moveTo>
                    <a:pt x="122" y="0"/>
                  </a:moveTo>
                  <a:cubicBezTo>
                    <a:pt x="75" y="11"/>
                    <a:pt x="47" y="13"/>
                    <a:pt x="29" y="34"/>
                  </a:cubicBezTo>
                  <a:cubicBezTo>
                    <a:pt x="26" y="38"/>
                    <a:pt x="23" y="42"/>
                    <a:pt x="20" y="47"/>
                  </a:cubicBezTo>
                  <a:cubicBezTo>
                    <a:pt x="7" y="54"/>
                    <a:pt x="6" y="63"/>
                    <a:pt x="2" y="75"/>
                  </a:cubicBezTo>
                  <a:cubicBezTo>
                    <a:pt x="0" y="83"/>
                    <a:pt x="17" y="138"/>
                    <a:pt x="34" y="181"/>
                  </a:cubicBezTo>
                  <a:cubicBezTo>
                    <a:pt x="42" y="202"/>
                    <a:pt x="50" y="220"/>
                    <a:pt x="56" y="229"/>
                  </a:cubicBezTo>
                  <a:cubicBezTo>
                    <a:pt x="73" y="258"/>
                    <a:pt x="134" y="339"/>
                    <a:pt x="134" y="339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" name="Freeform 83">
              <a:extLst>
                <a:ext uri="{FF2B5EF4-FFF2-40B4-BE49-F238E27FC236}">
                  <a16:creationId xmlns:a16="http://schemas.microsoft.com/office/drawing/2014/main" id="{40C6B9A8-A127-4DDB-A787-772FD0F21A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610350" y="4947471"/>
              <a:ext cx="500063" cy="896938"/>
            </a:xfrm>
            <a:custGeom>
              <a:avLst/>
              <a:gdLst>
                <a:gd name="T0" fmla="*/ 0 w 167"/>
                <a:gd name="T1" fmla="*/ 268 h 300"/>
                <a:gd name="T2" fmla="*/ 10 w 167"/>
                <a:gd name="T3" fmla="*/ 276 h 300"/>
                <a:gd name="T4" fmla="*/ 52 w 167"/>
                <a:gd name="T5" fmla="*/ 294 h 300"/>
                <a:gd name="T6" fmla="*/ 111 w 167"/>
                <a:gd name="T7" fmla="*/ 294 h 300"/>
                <a:gd name="T8" fmla="*/ 165 w 167"/>
                <a:gd name="T9" fmla="*/ 269 h 300"/>
                <a:gd name="T10" fmla="*/ 167 w 167"/>
                <a:gd name="T11" fmla="*/ 265 h 300"/>
                <a:gd name="T12" fmla="*/ 135 w 167"/>
                <a:gd name="T13" fmla="*/ 199 h 300"/>
                <a:gd name="T14" fmla="*/ 116 w 167"/>
                <a:gd name="T15" fmla="*/ 165 h 300"/>
                <a:gd name="T16" fmla="*/ 97 w 167"/>
                <a:gd name="T17" fmla="*/ 94 h 300"/>
                <a:gd name="T18" fmla="*/ 76 w 167"/>
                <a:gd name="T19" fmla="*/ 21 h 300"/>
                <a:gd name="T20" fmla="*/ 58 w 167"/>
                <a:gd name="T21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7" h="300">
                  <a:moveTo>
                    <a:pt x="0" y="268"/>
                  </a:moveTo>
                  <a:cubicBezTo>
                    <a:pt x="3" y="271"/>
                    <a:pt x="7" y="274"/>
                    <a:pt x="10" y="276"/>
                  </a:cubicBezTo>
                  <a:cubicBezTo>
                    <a:pt x="26" y="284"/>
                    <a:pt x="52" y="288"/>
                    <a:pt x="52" y="294"/>
                  </a:cubicBezTo>
                  <a:cubicBezTo>
                    <a:pt x="53" y="300"/>
                    <a:pt x="105" y="297"/>
                    <a:pt x="111" y="294"/>
                  </a:cubicBezTo>
                  <a:cubicBezTo>
                    <a:pt x="117" y="291"/>
                    <a:pt x="155" y="277"/>
                    <a:pt x="165" y="269"/>
                  </a:cubicBezTo>
                  <a:cubicBezTo>
                    <a:pt x="166" y="267"/>
                    <a:pt x="167" y="266"/>
                    <a:pt x="167" y="265"/>
                  </a:cubicBezTo>
                  <a:cubicBezTo>
                    <a:pt x="165" y="259"/>
                    <a:pt x="149" y="213"/>
                    <a:pt x="135" y="199"/>
                  </a:cubicBezTo>
                  <a:cubicBezTo>
                    <a:pt x="132" y="185"/>
                    <a:pt x="127" y="177"/>
                    <a:pt x="116" y="165"/>
                  </a:cubicBezTo>
                  <a:cubicBezTo>
                    <a:pt x="113" y="139"/>
                    <a:pt x="99" y="113"/>
                    <a:pt x="97" y="94"/>
                  </a:cubicBezTo>
                  <a:cubicBezTo>
                    <a:pt x="95" y="76"/>
                    <a:pt x="93" y="42"/>
                    <a:pt x="76" y="21"/>
                  </a:cubicBezTo>
                  <a:cubicBezTo>
                    <a:pt x="58" y="0"/>
                    <a:pt x="58" y="0"/>
                    <a:pt x="58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6" name="Freeform 84">
              <a:extLst>
                <a:ext uri="{FF2B5EF4-FFF2-40B4-BE49-F238E27FC236}">
                  <a16:creationId xmlns:a16="http://schemas.microsoft.com/office/drawing/2014/main" id="{28D072A9-76EB-4120-BB5D-FAEAD098542A}"/>
                </a:ext>
              </a:extLst>
            </p:cNvPr>
            <p:cNvSpPr>
              <a:spLocks/>
            </p:cNvSpPr>
            <p:nvPr/>
          </p:nvSpPr>
          <p:spPr bwMode="auto">
            <a:xfrm>
              <a:off x="6391275" y="5042721"/>
              <a:ext cx="219075" cy="706438"/>
            </a:xfrm>
            <a:custGeom>
              <a:avLst/>
              <a:gdLst>
                <a:gd name="T0" fmla="*/ 0 w 73"/>
                <a:gd name="T1" fmla="*/ 0 h 236"/>
                <a:gd name="T2" fmla="*/ 48 w 73"/>
                <a:gd name="T3" fmla="*/ 188 h 236"/>
                <a:gd name="T4" fmla="*/ 53 w 73"/>
                <a:gd name="T5" fmla="*/ 208 h 236"/>
                <a:gd name="T6" fmla="*/ 73 w 73"/>
                <a:gd name="T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236">
                  <a:moveTo>
                    <a:pt x="0" y="0"/>
                  </a:moveTo>
                  <a:cubicBezTo>
                    <a:pt x="12" y="55"/>
                    <a:pt x="47" y="170"/>
                    <a:pt x="48" y="188"/>
                  </a:cubicBezTo>
                  <a:cubicBezTo>
                    <a:pt x="48" y="193"/>
                    <a:pt x="50" y="201"/>
                    <a:pt x="53" y="208"/>
                  </a:cubicBezTo>
                  <a:cubicBezTo>
                    <a:pt x="58" y="218"/>
                    <a:pt x="65" y="228"/>
                    <a:pt x="73" y="236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7" name="Freeform 85">
              <a:extLst>
                <a:ext uri="{FF2B5EF4-FFF2-40B4-BE49-F238E27FC236}">
                  <a16:creationId xmlns:a16="http://schemas.microsoft.com/office/drawing/2014/main" id="{1675EDF3-59FC-4742-BAB3-A711FBE8A88B}"/>
                </a:ext>
              </a:extLst>
            </p:cNvPr>
            <p:cNvSpPr>
              <a:spLocks/>
            </p:cNvSpPr>
            <p:nvPr/>
          </p:nvSpPr>
          <p:spPr bwMode="auto">
            <a:xfrm>
              <a:off x="6837363" y="4880796"/>
              <a:ext cx="936625" cy="141288"/>
            </a:xfrm>
            <a:custGeom>
              <a:avLst/>
              <a:gdLst>
                <a:gd name="T0" fmla="*/ 0 w 313"/>
                <a:gd name="T1" fmla="*/ 43 h 47"/>
                <a:gd name="T2" fmla="*/ 118 w 313"/>
                <a:gd name="T3" fmla="*/ 36 h 47"/>
                <a:gd name="T4" fmla="*/ 141 w 313"/>
                <a:gd name="T5" fmla="*/ 31 h 47"/>
                <a:gd name="T6" fmla="*/ 210 w 313"/>
                <a:gd name="T7" fmla="*/ 15 h 47"/>
                <a:gd name="T8" fmla="*/ 312 w 313"/>
                <a:gd name="T9" fmla="*/ 0 h 47"/>
                <a:gd name="T10" fmla="*/ 313 w 313"/>
                <a:gd name="T11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3" h="47">
                  <a:moveTo>
                    <a:pt x="0" y="43"/>
                  </a:moveTo>
                  <a:cubicBezTo>
                    <a:pt x="15" y="47"/>
                    <a:pt x="82" y="41"/>
                    <a:pt x="118" y="36"/>
                  </a:cubicBezTo>
                  <a:cubicBezTo>
                    <a:pt x="130" y="34"/>
                    <a:pt x="139" y="33"/>
                    <a:pt x="141" y="31"/>
                  </a:cubicBezTo>
                  <a:cubicBezTo>
                    <a:pt x="149" y="26"/>
                    <a:pt x="200" y="14"/>
                    <a:pt x="210" y="15"/>
                  </a:cubicBezTo>
                  <a:cubicBezTo>
                    <a:pt x="220" y="15"/>
                    <a:pt x="296" y="5"/>
                    <a:pt x="312" y="0"/>
                  </a:cubicBezTo>
                  <a:cubicBezTo>
                    <a:pt x="313" y="0"/>
                    <a:pt x="313" y="0"/>
                    <a:pt x="313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8" name="Freeform 86">
              <a:extLst>
                <a:ext uri="{FF2B5EF4-FFF2-40B4-BE49-F238E27FC236}">
                  <a16:creationId xmlns:a16="http://schemas.microsoft.com/office/drawing/2014/main" id="{3CD0E962-E462-44E8-A057-60ED9DDE378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9363" y="4669658"/>
              <a:ext cx="409575" cy="365125"/>
            </a:xfrm>
            <a:custGeom>
              <a:avLst/>
              <a:gdLst>
                <a:gd name="T0" fmla="*/ 2 w 137"/>
                <a:gd name="T1" fmla="*/ 0 h 122"/>
                <a:gd name="T2" fmla="*/ 72 w 137"/>
                <a:gd name="T3" fmla="*/ 98 h 122"/>
                <a:gd name="T4" fmla="*/ 137 w 137"/>
                <a:gd name="T5" fmla="*/ 119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7" h="122">
                  <a:moveTo>
                    <a:pt x="2" y="0"/>
                  </a:moveTo>
                  <a:cubicBezTo>
                    <a:pt x="0" y="30"/>
                    <a:pt x="24" y="74"/>
                    <a:pt x="72" y="98"/>
                  </a:cubicBezTo>
                  <a:cubicBezTo>
                    <a:pt x="119" y="122"/>
                    <a:pt x="137" y="119"/>
                    <a:pt x="137" y="119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9" name="Freeform 87">
              <a:extLst>
                <a:ext uri="{FF2B5EF4-FFF2-40B4-BE49-F238E27FC236}">
                  <a16:creationId xmlns:a16="http://schemas.microsoft.com/office/drawing/2014/main" id="{A6CAF92A-ABD9-4D1A-831F-6237A08E07E0}"/>
                </a:ext>
              </a:extLst>
            </p:cNvPr>
            <p:cNvSpPr>
              <a:spLocks/>
            </p:cNvSpPr>
            <p:nvPr/>
          </p:nvSpPr>
          <p:spPr bwMode="auto">
            <a:xfrm>
              <a:off x="6391275" y="4714108"/>
              <a:ext cx="347663" cy="260350"/>
            </a:xfrm>
            <a:custGeom>
              <a:avLst/>
              <a:gdLst>
                <a:gd name="T0" fmla="*/ 0 w 116"/>
                <a:gd name="T1" fmla="*/ 0 h 87"/>
                <a:gd name="T2" fmla="*/ 73 w 116"/>
                <a:gd name="T3" fmla="*/ 56 h 87"/>
                <a:gd name="T4" fmla="*/ 116 w 116"/>
                <a:gd name="T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87">
                  <a:moveTo>
                    <a:pt x="0" y="0"/>
                  </a:moveTo>
                  <a:cubicBezTo>
                    <a:pt x="4" y="24"/>
                    <a:pt x="56" y="48"/>
                    <a:pt x="73" y="56"/>
                  </a:cubicBezTo>
                  <a:cubicBezTo>
                    <a:pt x="91" y="64"/>
                    <a:pt x="116" y="87"/>
                    <a:pt x="116" y="87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0" name="Freeform 88">
              <a:extLst>
                <a:ext uri="{FF2B5EF4-FFF2-40B4-BE49-F238E27FC236}">
                  <a16:creationId xmlns:a16="http://schemas.microsoft.com/office/drawing/2014/main" id="{FC990590-016A-4DBF-829F-0687E143739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1475" y="4585521"/>
              <a:ext cx="517525" cy="217488"/>
            </a:xfrm>
            <a:custGeom>
              <a:avLst/>
              <a:gdLst>
                <a:gd name="T0" fmla="*/ 0 w 173"/>
                <a:gd name="T1" fmla="*/ 0 h 73"/>
                <a:gd name="T2" fmla="*/ 95 w 173"/>
                <a:gd name="T3" fmla="*/ 36 h 73"/>
                <a:gd name="T4" fmla="*/ 173 w 173"/>
                <a:gd name="T5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3" h="73">
                  <a:moveTo>
                    <a:pt x="0" y="0"/>
                  </a:moveTo>
                  <a:cubicBezTo>
                    <a:pt x="29" y="23"/>
                    <a:pt x="82" y="31"/>
                    <a:pt x="95" y="36"/>
                  </a:cubicBezTo>
                  <a:cubicBezTo>
                    <a:pt x="108" y="41"/>
                    <a:pt x="173" y="73"/>
                    <a:pt x="173" y="73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1" name="Freeform 89">
              <a:extLst>
                <a:ext uri="{FF2B5EF4-FFF2-40B4-BE49-F238E27FC236}">
                  <a16:creationId xmlns:a16="http://schemas.microsoft.com/office/drawing/2014/main" id="{91460E42-8AE9-48E6-AE73-3C53D68CBCB8}"/>
                </a:ext>
              </a:extLst>
            </p:cNvPr>
            <p:cNvSpPr>
              <a:spLocks/>
            </p:cNvSpPr>
            <p:nvPr/>
          </p:nvSpPr>
          <p:spPr bwMode="auto">
            <a:xfrm>
              <a:off x="6651625" y="5349108"/>
              <a:ext cx="327025" cy="373063"/>
            </a:xfrm>
            <a:custGeom>
              <a:avLst/>
              <a:gdLst>
                <a:gd name="T0" fmla="*/ 0 w 109"/>
                <a:gd name="T1" fmla="*/ 0 h 125"/>
                <a:gd name="T2" fmla="*/ 74 w 109"/>
                <a:gd name="T3" fmla="*/ 87 h 125"/>
                <a:gd name="T4" fmla="*/ 109 w 109"/>
                <a:gd name="T5" fmla="*/ 125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9" h="125">
                  <a:moveTo>
                    <a:pt x="0" y="0"/>
                  </a:moveTo>
                  <a:cubicBezTo>
                    <a:pt x="24" y="46"/>
                    <a:pt x="52" y="73"/>
                    <a:pt x="74" y="87"/>
                  </a:cubicBezTo>
                  <a:cubicBezTo>
                    <a:pt x="97" y="100"/>
                    <a:pt x="109" y="125"/>
                    <a:pt x="109" y="125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2" name="Freeform 90">
              <a:extLst>
                <a:ext uri="{FF2B5EF4-FFF2-40B4-BE49-F238E27FC236}">
                  <a16:creationId xmlns:a16="http://schemas.microsoft.com/office/drawing/2014/main" id="{984210E8-73DE-4A50-A19F-615F9CDDF04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76988" y="4444233"/>
              <a:ext cx="325438" cy="158750"/>
            </a:xfrm>
            <a:custGeom>
              <a:avLst/>
              <a:gdLst>
                <a:gd name="T0" fmla="*/ 0 w 109"/>
                <a:gd name="T1" fmla="*/ 53 h 53"/>
                <a:gd name="T2" fmla="*/ 109 w 109"/>
                <a:gd name="T3" fmla="*/ 0 h 53"/>
                <a:gd name="T4" fmla="*/ 109 w 109"/>
                <a:gd name="T5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9" h="53">
                  <a:moveTo>
                    <a:pt x="0" y="53"/>
                  </a:moveTo>
                  <a:cubicBezTo>
                    <a:pt x="20" y="26"/>
                    <a:pt x="90" y="3"/>
                    <a:pt x="109" y="0"/>
                  </a:cubicBezTo>
                  <a:cubicBezTo>
                    <a:pt x="109" y="0"/>
                    <a:pt x="109" y="0"/>
                    <a:pt x="109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" name="Freeform 91">
              <a:extLst>
                <a:ext uri="{FF2B5EF4-FFF2-40B4-BE49-F238E27FC236}">
                  <a16:creationId xmlns:a16="http://schemas.microsoft.com/office/drawing/2014/main" id="{B0AA9794-6EA9-4BF0-A852-C71383EC047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35713" y="5742808"/>
              <a:ext cx="798513" cy="228600"/>
            </a:xfrm>
            <a:custGeom>
              <a:avLst/>
              <a:gdLst>
                <a:gd name="T0" fmla="*/ 257 w 267"/>
                <a:gd name="T1" fmla="*/ 3 h 76"/>
                <a:gd name="T2" fmla="*/ 255 w 267"/>
                <a:gd name="T3" fmla="*/ 21 h 76"/>
                <a:gd name="T4" fmla="*/ 116 w 267"/>
                <a:gd name="T5" fmla="*/ 65 h 76"/>
                <a:gd name="T6" fmla="*/ 25 w 267"/>
                <a:gd name="T7" fmla="*/ 71 h 76"/>
                <a:gd name="T8" fmla="*/ 21 w 267"/>
                <a:gd name="T9" fmla="*/ 27 h 76"/>
                <a:gd name="T10" fmla="*/ 29 w 267"/>
                <a:gd name="T11" fmla="*/ 23 h 76"/>
                <a:gd name="T12" fmla="*/ 92 w 267"/>
                <a:gd name="T13" fmla="*/ 2 h 76"/>
                <a:gd name="T14" fmla="*/ 92 w 267"/>
                <a:gd name="T15" fmla="*/ 2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7" h="76">
                  <a:moveTo>
                    <a:pt x="257" y="3"/>
                  </a:moveTo>
                  <a:cubicBezTo>
                    <a:pt x="261" y="7"/>
                    <a:pt x="267" y="11"/>
                    <a:pt x="255" y="21"/>
                  </a:cubicBezTo>
                  <a:cubicBezTo>
                    <a:pt x="243" y="32"/>
                    <a:pt x="170" y="56"/>
                    <a:pt x="116" y="65"/>
                  </a:cubicBezTo>
                  <a:cubicBezTo>
                    <a:pt x="61" y="75"/>
                    <a:pt x="41" y="76"/>
                    <a:pt x="25" y="71"/>
                  </a:cubicBezTo>
                  <a:cubicBezTo>
                    <a:pt x="11" y="66"/>
                    <a:pt x="0" y="41"/>
                    <a:pt x="21" y="27"/>
                  </a:cubicBezTo>
                  <a:cubicBezTo>
                    <a:pt x="23" y="25"/>
                    <a:pt x="26" y="24"/>
                    <a:pt x="29" y="23"/>
                  </a:cubicBezTo>
                  <a:cubicBezTo>
                    <a:pt x="60" y="10"/>
                    <a:pt x="78" y="0"/>
                    <a:pt x="92" y="2"/>
                  </a:cubicBezTo>
                  <a:cubicBezTo>
                    <a:pt x="92" y="2"/>
                    <a:pt x="92" y="2"/>
                    <a:pt x="92" y="2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" name="Freeform 92">
              <a:extLst>
                <a:ext uri="{FF2B5EF4-FFF2-40B4-BE49-F238E27FC236}">
                  <a16:creationId xmlns:a16="http://schemas.microsoft.com/office/drawing/2014/main" id="{A0AA154E-29AF-404F-A34A-180DF6F3A2D9}"/>
                </a:ext>
              </a:extLst>
            </p:cNvPr>
            <p:cNvSpPr>
              <a:spLocks/>
            </p:cNvSpPr>
            <p:nvPr/>
          </p:nvSpPr>
          <p:spPr bwMode="auto">
            <a:xfrm>
              <a:off x="6337300" y="5653908"/>
              <a:ext cx="212725" cy="169863"/>
            </a:xfrm>
            <a:custGeom>
              <a:avLst/>
              <a:gdLst>
                <a:gd name="T0" fmla="*/ 20 w 71"/>
                <a:gd name="T1" fmla="*/ 57 h 57"/>
                <a:gd name="T2" fmla="*/ 2 w 71"/>
                <a:gd name="T3" fmla="*/ 33 h 57"/>
                <a:gd name="T4" fmla="*/ 22 w 71"/>
                <a:gd name="T5" fmla="*/ 18 h 57"/>
                <a:gd name="T6" fmla="*/ 71 w 71"/>
                <a:gd name="T7" fmla="*/ 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" h="57">
                  <a:moveTo>
                    <a:pt x="20" y="57"/>
                  </a:moveTo>
                  <a:cubicBezTo>
                    <a:pt x="8" y="56"/>
                    <a:pt x="0" y="40"/>
                    <a:pt x="2" y="33"/>
                  </a:cubicBezTo>
                  <a:cubicBezTo>
                    <a:pt x="4" y="26"/>
                    <a:pt x="12" y="22"/>
                    <a:pt x="22" y="18"/>
                  </a:cubicBezTo>
                  <a:cubicBezTo>
                    <a:pt x="32" y="13"/>
                    <a:pt x="66" y="0"/>
                    <a:pt x="71" y="4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" name="Freeform 93">
              <a:extLst>
                <a:ext uri="{FF2B5EF4-FFF2-40B4-BE49-F238E27FC236}">
                  <a16:creationId xmlns:a16="http://schemas.microsoft.com/office/drawing/2014/main" id="{A90CD934-D02D-415E-9E50-E2798C394A7D}"/>
                </a:ext>
              </a:extLst>
            </p:cNvPr>
            <p:cNvSpPr>
              <a:spLocks/>
            </p:cNvSpPr>
            <p:nvPr/>
          </p:nvSpPr>
          <p:spPr bwMode="auto">
            <a:xfrm>
              <a:off x="7154863" y="4988746"/>
              <a:ext cx="1363663" cy="252413"/>
            </a:xfrm>
            <a:custGeom>
              <a:avLst/>
              <a:gdLst>
                <a:gd name="T0" fmla="*/ 12 w 456"/>
                <a:gd name="T1" fmla="*/ 0 h 84"/>
                <a:gd name="T2" fmla="*/ 12 w 456"/>
                <a:gd name="T3" fmla="*/ 0 h 84"/>
                <a:gd name="T4" fmla="*/ 7 w 456"/>
                <a:gd name="T5" fmla="*/ 67 h 84"/>
                <a:gd name="T6" fmla="*/ 33 w 456"/>
                <a:gd name="T7" fmla="*/ 79 h 84"/>
                <a:gd name="T8" fmla="*/ 62 w 456"/>
                <a:gd name="T9" fmla="*/ 36 h 84"/>
                <a:gd name="T10" fmla="*/ 97 w 456"/>
                <a:gd name="T11" fmla="*/ 33 h 84"/>
                <a:gd name="T12" fmla="*/ 207 w 456"/>
                <a:gd name="T13" fmla="*/ 32 h 84"/>
                <a:gd name="T14" fmla="*/ 436 w 456"/>
                <a:gd name="T15" fmla="*/ 32 h 84"/>
                <a:gd name="T16" fmla="*/ 455 w 456"/>
                <a:gd name="T17" fmla="*/ 30 h 84"/>
                <a:gd name="T18" fmla="*/ 456 w 456"/>
                <a:gd name="T19" fmla="*/ 31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6" h="84">
                  <a:moveTo>
                    <a:pt x="12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3" y="26"/>
                    <a:pt x="0" y="50"/>
                    <a:pt x="7" y="67"/>
                  </a:cubicBezTo>
                  <a:cubicBezTo>
                    <a:pt x="14" y="84"/>
                    <a:pt x="31" y="84"/>
                    <a:pt x="33" y="79"/>
                  </a:cubicBezTo>
                  <a:cubicBezTo>
                    <a:pt x="39" y="64"/>
                    <a:pt x="40" y="44"/>
                    <a:pt x="62" y="36"/>
                  </a:cubicBezTo>
                  <a:cubicBezTo>
                    <a:pt x="70" y="33"/>
                    <a:pt x="82" y="31"/>
                    <a:pt x="97" y="33"/>
                  </a:cubicBezTo>
                  <a:cubicBezTo>
                    <a:pt x="154" y="37"/>
                    <a:pt x="182" y="37"/>
                    <a:pt x="207" y="32"/>
                  </a:cubicBezTo>
                  <a:cubicBezTo>
                    <a:pt x="233" y="27"/>
                    <a:pt x="419" y="35"/>
                    <a:pt x="436" y="32"/>
                  </a:cubicBezTo>
                  <a:cubicBezTo>
                    <a:pt x="448" y="30"/>
                    <a:pt x="453" y="30"/>
                    <a:pt x="455" y="30"/>
                  </a:cubicBezTo>
                  <a:cubicBezTo>
                    <a:pt x="456" y="30"/>
                    <a:pt x="456" y="31"/>
                    <a:pt x="456" y="31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" name="Freeform 94">
              <a:extLst>
                <a:ext uri="{FF2B5EF4-FFF2-40B4-BE49-F238E27FC236}">
                  <a16:creationId xmlns:a16="http://schemas.microsoft.com/office/drawing/2014/main" id="{33D8A8E6-3406-4D62-9FD7-AFC580980A6F}"/>
                </a:ext>
              </a:extLst>
            </p:cNvPr>
            <p:cNvSpPr>
              <a:spLocks/>
            </p:cNvSpPr>
            <p:nvPr/>
          </p:nvSpPr>
          <p:spPr bwMode="auto">
            <a:xfrm>
              <a:off x="7340600" y="5088758"/>
              <a:ext cx="142875" cy="1116013"/>
            </a:xfrm>
            <a:custGeom>
              <a:avLst/>
              <a:gdLst>
                <a:gd name="T0" fmla="*/ 0 w 48"/>
                <a:gd name="T1" fmla="*/ 3 h 373"/>
                <a:gd name="T2" fmla="*/ 12 w 48"/>
                <a:gd name="T3" fmla="*/ 355 h 373"/>
                <a:gd name="T4" fmla="*/ 48 w 48"/>
                <a:gd name="T5" fmla="*/ 363 h 373"/>
                <a:gd name="T6" fmla="*/ 43 w 48"/>
                <a:gd name="T7" fmla="*/ 192 h 373"/>
                <a:gd name="T8" fmla="*/ 37 w 48"/>
                <a:gd name="T9" fmla="*/ 34 h 373"/>
                <a:gd name="T10" fmla="*/ 35 w 48"/>
                <a:gd name="T11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" h="373">
                  <a:moveTo>
                    <a:pt x="0" y="3"/>
                  </a:moveTo>
                  <a:cubicBezTo>
                    <a:pt x="2" y="103"/>
                    <a:pt x="12" y="355"/>
                    <a:pt x="12" y="355"/>
                  </a:cubicBezTo>
                  <a:cubicBezTo>
                    <a:pt x="12" y="355"/>
                    <a:pt x="23" y="373"/>
                    <a:pt x="48" y="363"/>
                  </a:cubicBezTo>
                  <a:cubicBezTo>
                    <a:pt x="48" y="336"/>
                    <a:pt x="46" y="265"/>
                    <a:pt x="43" y="192"/>
                  </a:cubicBezTo>
                  <a:cubicBezTo>
                    <a:pt x="41" y="132"/>
                    <a:pt x="38" y="71"/>
                    <a:pt x="37" y="34"/>
                  </a:cubicBezTo>
                  <a:cubicBezTo>
                    <a:pt x="36" y="13"/>
                    <a:pt x="35" y="0"/>
                    <a:pt x="35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7" name="Freeform 95">
              <a:extLst>
                <a:ext uri="{FF2B5EF4-FFF2-40B4-BE49-F238E27FC236}">
                  <a16:creationId xmlns:a16="http://schemas.microsoft.com/office/drawing/2014/main" id="{CE826607-8872-4317-A358-BF664E6EF638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0138" y="5190358"/>
              <a:ext cx="1068388" cy="41275"/>
            </a:xfrm>
            <a:custGeom>
              <a:avLst/>
              <a:gdLst>
                <a:gd name="T0" fmla="*/ 0 w 357"/>
                <a:gd name="T1" fmla="*/ 0 h 14"/>
                <a:gd name="T2" fmla="*/ 0 w 357"/>
                <a:gd name="T3" fmla="*/ 0 h 14"/>
                <a:gd name="T4" fmla="*/ 11 w 357"/>
                <a:gd name="T5" fmla="*/ 0 h 14"/>
                <a:gd name="T6" fmla="*/ 36 w 357"/>
                <a:gd name="T7" fmla="*/ 1 h 14"/>
                <a:gd name="T8" fmla="*/ 357 w 357"/>
                <a:gd name="T9" fmla="*/ 10 h 14"/>
                <a:gd name="T10" fmla="*/ 357 w 357"/>
                <a:gd name="T11" fmla="*/ 1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7" h="14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" y="0"/>
                    <a:pt x="7" y="0"/>
                    <a:pt x="11" y="0"/>
                  </a:cubicBezTo>
                  <a:cubicBezTo>
                    <a:pt x="18" y="0"/>
                    <a:pt x="27" y="1"/>
                    <a:pt x="36" y="1"/>
                  </a:cubicBezTo>
                  <a:cubicBezTo>
                    <a:pt x="138" y="5"/>
                    <a:pt x="349" y="14"/>
                    <a:pt x="357" y="10"/>
                  </a:cubicBezTo>
                  <a:cubicBezTo>
                    <a:pt x="357" y="10"/>
                    <a:pt x="357" y="10"/>
                    <a:pt x="357" y="1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8" name="Freeform 96">
              <a:extLst>
                <a:ext uri="{FF2B5EF4-FFF2-40B4-BE49-F238E27FC236}">
                  <a16:creationId xmlns:a16="http://schemas.microsoft.com/office/drawing/2014/main" id="{262F8EA7-B324-442B-9F1B-4B1E41A63C1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83475" y="5190358"/>
              <a:ext cx="90488" cy="514350"/>
            </a:xfrm>
            <a:custGeom>
              <a:avLst/>
              <a:gdLst>
                <a:gd name="T0" fmla="*/ 0 w 30"/>
                <a:gd name="T1" fmla="*/ 0 h 172"/>
                <a:gd name="T2" fmla="*/ 0 w 30"/>
                <a:gd name="T3" fmla="*/ 158 h 172"/>
                <a:gd name="T4" fmla="*/ 29 w 30"/>
                <a:gd name="T5" fmla="*/ 163 h 172"/>
                <a:gd name="T6" fmla="*/ 25 w 30"/>
                <a:gd name="T7" fmla="*/ 1 h 172"/>
                <a:gd name="T8" fmla="*/ 25 w 30"/>
                <a:gd name="T9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72">
                  <a:moveTo>
                    <a:pt x="0" y="0"/>
                  </a:moveTo>
                  <a:cubicBezTo>
                    <a:pt x="0" y="61"/>
                    <a:pt x="0" y="158"/>
                    <a:pt x="0" y="158"/>
                  </a:cubicBezTo>
                  <a:cubicBezTo>
                    <a:pt x="0" y="158"/>
                    <a:pt x="12" y="172"/>
                    <a:pt x="29" y="163"/>
                  </a:cubicBezTo>
                  <a:cubicBezTo>
                    <a:pt x="30" y="143"/>
                    <a:pt x="25" y="16"/>
                    <a:pt x="25" y="1"/>
                  </a:cubicBezTo>
                  <a:cubicBezTo>
                    <a:pt x="25" y="0"/>
                    <a:pt x="25" y="0"/>
                    <a:pt x="25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9" name="Freeform 97">
              <a:extLst>
                <a:ext uri="{FF2B5EF4-FFF2-40B4-BE49-F238E27FC236}">
                  <a16:creationId xmlns:a16="http://schemas.microsoft.com/office/drawing/2014/main" id="{F0EA61AC-9E77-4103-8DEE-736BA25C1D3A}"/>
                </a:ext>
              </a:extLst>
            </p:cNvPr>
            <p:cNvSpPr>
              <a:spLocks/>
            </p:cNvSpPr>
            <p:nvPr/>
          </p:nvSpPr>
          <p:spPr bwMode="auto">
            <a:xfrm>
              <a:off x="8515350" y="3845746"/>
              <a:ext cx="311150" cy="2309813"/>
            </a:xfrm>
            <a:custGeom>
              <a:avLst/>
              <a:gdLst>
                <a:gd name="T0" fmla="*/ 33 w 104"/>
                <a:gd name="T1" fmla="*/ 500 h 772"/>
                <a:gd name="T2" fmla="*/ 44 w 104"/>
                <a:gd name="T3" fmla="*/ 590 h 772"/>
                <a:gd name="T4" fmla="*/ 53 w 104"/>
                <a:gd name="T5" fmla="*/ 627 h 772"/>
                <a:gd name="T6" fmla="*/ 86 w 104"/>
                <a:gd name="T7" fmla="*/ 749 h 772"/>
                <a:gd name="T8" fmla="*/ 91 w 104"/>
                <a:gd name="T9" fmla="*/ 767 h 772"/>
                <a:gd name="T10" fmla="*/ 56 w 104"/>
                <a:gd name="T11" fmla="*/ 767 h 772"/>
                <a:gd name="T12" fmla="*/ 20 w 104"/>
                <a:gd name="T13" fmla="*/ 615 h 772"/>
                <a:gd name="T14" fmla="*/ 1 w 104"/>
                <a:gd name="T15" fmla="*/ 459 h 772"/>
                <a:gd name="T16" fmla="*/ 0 w 104"/>
                <a:gd name="T17" fmla="*/ 412 h 772"/>
                <a:gd name="T18" fmla="*/ 1 w 104"/>
                <a:gd name="T19" fmla="*/ 377 h 772"/>
                <a:gd name="T20" fmla="*/ 9 w 104"/>
                <a:gd name="T21" fmla="*/ 307 h 772"/>
                <a:gd name="T22" fmla="*/ 33 w 104"/>
                <a:gd name="T23" fmla="*/ 179 h 772"/>
                <a:gd name="T24" fmla="*/ 74 w 104"/>
                <a:gd name="T25" fmla="*/ 14 h 772"/>
                <a:gd name="T26" fmla="*/ 97 w 104"/>
                <a:gd name="T27" fmla="*/ 10 h 772"/>
                <a:gd name="T28" fmla="*/ 103 w 104"/>
                <a:gd name="T29" fmla="*/ 25 h 772"/>
                <a:gd name="T30" fmla="*/ 43 w 104"/>
                <a:gd name="T31" fmla="*/ 283 h 772"/>
                <a:gd name="T32" fmla="*/ 33 w 104"/>
                <a:gd name="T33" fmla="*/ 498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4" h="772">
                  <a:moveTo>
                    <a:pt x="33" y="500"/>
                  </a:moveTo>
                  <a:cubicBezTo>
                    <a:pt x="35" y="537"/>
                    <a:pt x="39" y="568"/>
                    <a:pt x="44" y="590"/>
                  </a:cubicBezTo>
                  <a:cubicBezTo>
                    <a:pt x="47" y="601"/>
                    <a:pt x="50" y="614"/>
                    <a:pt x="53" y="627"/>
                  </a:cubicBezTo>
                  <a:cubicBezTo>
                    <a:pt x="67" y="682"/>
                    <a:pt x="81" y="744"/>
                    <a:pt x="86" y="749"/>
                  </a:cubicBezTo>
                  <a:cubicBezTo>
                    <a:pt x="92" y="755"/>
                    <a:pt x="91" y="767"/>
                    <a:pt x="91" y="767"/>
                  </a:cubicBezTo>
                  <a:cubicBezTo>
                    <a:pt x="74" y="772"/>
                    <a:pt x="56" y="767"/>
                    <a:pt x="56" y="767"/>
                  </a:cubicBezTo>
                  <a:cubicBezTo>
                    <a:pt x="56" y="767"/>
                    <a:pt x="26" y="654"/>
                    <a:pt x="20" y="615"/>
                  </a:cubicBezTo>
                  <a:cubicBezTo>
                    <a:pt x="16" y="586"/>
                    <a:pt x="4" y="528"/>
                    <a:pt x="1" y="459"/>
                  </a:cubicBezTo>
                  <a:cubicBezTo>
                    <a:pt x="0" y="444"/>
                    <a:pt x="0" y="428"/>
                    <a:pt x="0" y="412"/>
                  </a:cubicBezTo>
                  <a:cubicBezTo>
                    <a:pt x="0" y="401"/>
                    <a:pt x="0" y="389"/>
                    <a:pt x="1" y="377"/>
                  </a:cubicBezTo>
                  <a:cubicBezTo>
                    <a:pt x="2" y="358"/>
                    <a:pt x="5" y="334"/>
                    <a:pt x="9" y="307"/>
                  </a:cubicBezTo>
                  <a:cubicBezTo>
                    <a:pt x="15" y="267"/>
                    <a:pt x="24" y="222"/>
                    <a:pt x="33" y="179"/>
                  </a:cubicBezTo>
                  <a:cubicBezTo>
                    <a:pt x="49" y="97"/>
                    <a:pt x="68" y="25"/>
                    <a:pt x="74" y="14"/>
                  </a:cubicBezTo>
                  <a:cubicBezTo>
                    <a:pt x="81" y="0"/>
                    <a:pt x="91" y="3"/>
                    <a:pt x="97" y="10"/>
                  </a:cubicBezTo>
                  <a:cubicBezTo>
                    <a:pt x="100" y="14"/>
                    <a:pt x="103" y="20"/>
                    <a:pt x="103" y="25"/>
                  </a:cubicBezTo>
                  <a:cubicBezTo>
                    <a:pt x="104" y="40"/>
                    <a:pt x="61" y="169"/>
                    <a:pt x="43" y="283"/>
                  </a:cubicBezTo>
                  <a:cubicBezTo>
                    <a:pt x="32" y="355"/>
                    <a:pt x="29" y="435"/>
                    <a:pt x="33" y="498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0" name="Freeform 98">
              <a:extLst>
                <a:ext uri="{FF2B5EF4-FFF2-40B4-BE49-F238E27FC236}">
                  <a16:creationId xmlns:a16="http://schemas.microsoft.com/office/drawing/2014/main" id="{A5C822C3-E86A-4E58-A7FA-7D0101E9AF61}"/>
                </a:ext>
              </a:extLst>
            </p:cNvPr>
            <p:cNvSpPr>
              <a:spLocks/>
            </p:cNvSpPr>
            <p:nvPr/>
          </p:nvSpPr>
          <p:spPr bwMode="auto">
            <a:xfrm>
              <a:off x="8613775" y="5336408"/>
              <a:ext cx="93663" cy="388938"/>
            </a:xfrm>
            <a:custGeom>
              <a:avLst/>
              <a:gdLst>
                <a:gd name="T0" fmla="*/ 20 w 31"/>
                <a:gd name="T1" fmla="*/ 129 h 130"/>
                <a:gd name="T2" fmla="*/ 31 w 31"/>
                <a:gd name="T3" fmla="*/ 130 h 130"/>
                <a:gd name="T4" fmla="*/ 0 w 31"/>
                <a:gd name="T5" fmla="*/ 2 h 130"/>
                <a:gd name="T6" fmla="*/ 0 w 31"/>
                <a:gd name="T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130">
                  <a:moveTo>
                    <a:pt x="20" y="129"/>
                  </a:moveTo>
                  <a:cubicBezTo>
                    <a:pt x="31" y="130"/>
                    <a:pt x="31" y="130"/>
                    <a:pt x="31" y="130"/>
                  </a:cubicBezTo>
                  <a:cubicBezTo>
                    <a:pt x="31" y="130"/>
                    <a:pt x="2" y="28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1" name="Freeform 99">
              <a:extLst>
                <a:ext uri="{FF2B5EF4-FFF2-40B4-BE49-F238E27FC236}">
                  <a16:creationId xmlns:a16="http://schemas.microsoft.com/office/drawing/2014/main" id="{140DA20B-527F-4A59-B070-4BF9767A8D5A}"/>
                </a:ext>
              </a:extLst>
            </p:cNvPr>
            <p:cNvSpPr>
              <a:spLocks/>
            </p:cNvSpPr>
            <p:nvPr/>
          </p:nvSpPr>
          <p:spPr bwMode="auto">
            <a:xfrm>
              <a:off x="7905750" y="4699821"/>
              <a:ext cx="636588" cy="65088"/>
            </a:xfrm>
            <a:custGeom>
              <a:avLst/>
              <a:gdLst>
                <a:gd name="T0" fmla="*/ 0 w 213"/>
                <a:gd name="T1" fmla="*/ 5 h 22"/>
                <a:gd name="T2" fmla="*/ 197 w 213"/>
                <a:gd name="T3" fmla="*/ 17 h 22"/>
                <a:gd name="T4" fmla="*/ 213 w 213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" h="22">
                  <a:moveTo>
                    <a:pt x="0" y="5"/>
                  </a:moveTo>
                  <a:cubicBezTo>
                    <a:pt x="36" y="0"/>
                    <a:pt x="153" y="6"/>
                    <a:pt x="197" y="17"/>
                  </a:cubicBezTo>
                  <a:cubicBezTo>
                    <a:pt x="205" y="18"/>
                    <a:pt x="210" y="20"/>
                    <a:pt x="213" y="22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" name="Freeform 100">
              <a:extLst>
                <a:ext uri="{FF2B5EF4-FFF2-40B4-BE49-F238E27FC236}">
                  <a16:creationId xmlns:a16="http://schemas.microsoft.com/office/drawing/2014/main" id="{14F4102E-7BB9-4E5D-856A-CB814AA5778D}"/>
                </a:ext>
              </a:extLst>
            </p:cNvPr>
            <p:cNvSpPr>
              <a:spLocks/>
            </p:cNvSpPr>
            <p:nvPr/>
          </p:nvSpPr>
          <p:spPr bwMode="auto">
            <a:xfrm>
              <a:off x="8512175" y="3675883"/>
              <a:ext cx="195263" cy="663575"/>
            </a:xfrm>
            <a:custGeom>
              <a:avLst/>
              <a:gdLst>
                <a:gd name="T0" fmla="*/ 6 w 65"/>
                <a:gd name="T1" fmla="*/ 222 h 222"/>
                <a:gd name="T2" fmla="*/ 1 w 65"/>
                <a:gd name="T3" fmla="*/ 194 h 222"/>
                <a:gd name="T4" fmla="*/ 5 w 65"/>
                <a:gd name="T5" fmla="*/ 161 h 222"/>
                <a:gd name="T6" fmla="*/ 65 w 65"/>
                <a:gd name="T7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222">
                  <a:moveTo>
                    <a:pt x="6" y="222"/>
                  </a:moveTo>
                  <a:cubicBezTo>
                    <a:pt x="3" y="215"/>
                    <a:pt x="1" y="206"/>
                    <a:pt x="1" y="194"/>
                  </a:cubicBezTo>
                  <a:cubicBezTo>
                    <a:pt x="0" y="188"/>
                    <a:pt x="2" y="176"/>
                    <a:pt x="5" y="161"/>
                  </a:cubicBezTo>
                  <a:cubicBezTo>
                    <a:pt x="17" y="107"/>
                    <a:pt x="46" y="13"/>
                    <a:pt x="65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" name="Freeform 101">
              <a:extLst>
                <a:ext uri="{FF2B5EF4-FFF2-40B4-BE49-F238E27FC236}">
                  <a16:creationId xmlns:a16="http://schemas.microsoft.com/office/drawing/2014/main" id="{3E3EDCDD-50CA-43B2-A07E-60ADA0F3D405}"/>
                </a:ext>
              </a:extLst>
            </p:cNvPr>
            <p:cNvSpPr>
              <a:spLocks/>
            </p:cNvSpPr>
            <p:nvPr/>
          </p:nvSpPr>
          <p:spPr bwMode="auto">
            <a:xfrm>
              <a:off x="8531225" y="4339458"/>
              <a:ext cx="82550" cy="46038"/>
            </a:xfrm>
            <a:custGeom>
              <a:avLst/>
              <a:gdLst>
                <a:gd name="T0" fmla="*/ 28 w 28"/>
                <a:gd name="T1" fmla="*/ 14 h 15"/>
                <a:gd name="T2" fmla="*/ 0 w 28"/>
                <a:gd name="T3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" h="15">
                  <a:moveTo>
                    <a:pt x="28" y="14"/>
                  </a:moveTo>
                  <a:cubicBezTo>
                    <a:pt x="13" y="15"/>
                    <a:pt x="5" y="10"/>
                    <a:pt x="0" y="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" name="Freeform 102">
              <a:extLst>
                <a:ext uri="{FF2B5EF4-FFF2-40B4-BE49-F238E27FC236}">
                  <a16:creationId xmlns:a16="http://schemas.microsoft.com/office/drawing/2014/main" id="{74DF00B8-5E27-4506-A7E4-DA6C78E8A820}"/>
                </a:ext>
              </a:extLst>
            </p:cNvPr>
            <p:cNvSpPr>
              <a:spLocks/>
            </p:cNvSpPr>
            <p:nvPr/>
          </p:nvSpPr>
          <p:spPr bwMode="auto">
            <a:xfrm>
              <a:off x="8464550" y="3547296"/>
              <a:ext cx="409575" cy="609600"/>
            </a:xfrm>
            <a:custGeom>
              <a:avLst/>
              <a:gdLst>
                <a:gd name="T0" fmla="*/ 21 w 137"/>
                <a:gd name="T1" fmla="*/ 204 h 204"/>
                <a:gd name="T2" fmla="*/ 31 w 137"/>
                <a:gd name="T3" fmla="*/ 73 h 204"/>
                <a:gd name="T4" fmla="*/ 87 w 137"/>
                <a:gd name="T5" fmla="*/ 8 h 204"/>
                <a:gd name="T6" fmla="*/ 126 w 137"/>
                <a:gd name="T7" fmla="*/ 26 h 204"/>
                <a:gd name="T8" fmla="*/ 114 w 137"/>
                <a:gd name="T9" fmla="*/ 11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204">
                  <a:moveTo>
                    <a:pt x="21" y="204"/>
                  </a:moveTo>
                  <a:cubicBezTo>
                    <a:pt x="10" y="184"/>
                    <a:pt x="0" y="137"/>
                    <a:pt x="31" y="73"/>
                  </a:cubicBezTo>
                  <a:cubicBezTo>
                    <a:pt x="62" y="9"/>
                    <a:pt x="66" y="0"/>
                    <a:pt x="87" y="8"/>
                  </a:cubicBezTo>
                  <a:cubicBezTo>
                    <a:pt x="107" y="16"/>
                    <a:pt x="116" y="16"/>
                    <a:pt x="126" y="26"/>
                  </a:cubicBezTo>
                  <a:cubicBezTo>
                    <a:pt x="137" y="35"/>
                    <a:pt x="135" y="73"/>
                    <a:pt x="114" y="110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" name="Freeform 103">
              <a:extLst>
                <a:ext uri="{FF2B5EF4-FFF2-40B4-BE49-F238E27FC236}">
                  <a16:creationId xmlns:a16="http://schemas.microsoft.com/office/drawing/2014/main" id="{4CFDF875-5305-4CA7-AC32-F69DB9C1FB2C}"/>
                </a:ext>
              </a:extLst>
            </p:cNvPr>
            <p:cNvSpPr>
              <a:spLocks/>
            </p:cNvSpPr>
            <p:nvPr/>
          </p:nvSpPr>
          <p:spPr bwMode="auto">
            <a:xfrm>
              <a:off x="8494713" y="4339458"/>
              <a:ext cx="36513" cy="411163"/>
            </a:xfrm>
            <a:custGeom>
              <a:avLst/>
              <a:gdLst>
                <a:gd name="T0" fmla="*/ 12 w 12"/>
                <a:gd name="T1" fmla="*/ 0 h 137"/>
                <a:gd name="T2" fmla="*/ 12 w 12"/>
                <a:gd name="T3" fmla="*/ 0 h 137"/>
                <a:gd name="T4" fmla="*/ 0 w 12"/>
                <a:gd name="T5" fmla="*/ 13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37">
                  <a:moveTo>
                    <a:pt x="12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4" y="36"/>
                    <a:pt x="0" y="120"/>
                    <a:pt x="0" y="137"/>
                  </a:cubicBezTo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1" name="Freeform 179">
              <a:extLst>
                <a:ext uri="{FF2B5EF4-FFF2-40B4-BE49-F238E27FC236}">
                  <a16:creationId xmlns:a16="http://schemas.microsoft.com/office/drawing/2014/main" id="{05D0644F-8657-438D-9F77-5637BBFBC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8132763" y="4196583"/>
              <a:ext cx="385763" cy="500063"/>
            </a:xfrm>
            <a:custGeom>
              <a:avLst/>
              <a:gdLst>
                <a:gd name="T0" fmla="*/ 2 w 129"/>
                <a:gd name="T1" fmla="*/ 0 h 167"/>
                <a:gd name="T2" fmla="*/ 42 w 129"/>
                <a:gd name="T3" fmla="*/ 17 h 167"/>
                <a:gd name="T4" fmla="*/ 79 w 129"/>
                <a:gd name="T5" fmla="*/ 44 h 167"/>
                <a:gd name="T6" fmla="*/ 105 w 129"/>
                <a:gd name="T7" fmla="*/ 84 h 167"/>
                <a:gd name="T8" fmla="*/ 116 w 129"/>
                <a:gd name="T9" fmla="*/ 131 h 167"/>
                <a:gd name="T10" fmla="*/ 129 w 129"/>
                <a:gd name="T11" fmla="*/ 130 h 167"/>
                <a:gd name="T12" fmla="*/ 122 w 129"/>
                <a:gd name="T13" fmla="*/ 141 h 167"/>
                <a:gd name="T14" fmla="*/ 114 w 129"/>
                <a:gd name="T15" fmla="*/ 150 h 167"/>
                <a:gd name="T16" fmla="*/ 106 w 129"/>
                <a:gd name="T17" fmla="*/ 159 h 167"/>
                <a:gd name="T18" fmla="*/ 97 w 129"/>
                <a:gd name="T19" fmla="*/ 167 h 167"/>
                <a:gd name="T20" fmla="*/ 93 w 129"/>
                <a:gd name="T21" fmla="*/ 167 h 167"/>
                <a:gd name="T22" fmla="*/ 87 w 129"/>
                <a:gd name="T23" fmla="*/ 157 h 167"/>
                <a:gd name="T24" fmla="*/ 80 w 129"/>
                <a:gd name="T25" fmla="*/ 148 h 167"/>
                <a:gd name="T26" fmla="*/ 73 w 129"/>
                <a:gd name="T27" fmla="*/ 139 h 167"/>
                <a:gd name="T28" fmla="*/ 66 w 129"/>
                <a:gd name="T29" fmla="*/ 131 h 167"/>
                <a:gd name="T30" fmla="*/ 79 w 129"/>
                <a:gd name="T31" fmla="*/ 131 h 167"/>
                <a:gd name="T32" fmla="*/ 77 w 129"/>
                <a:gd name="T33" fmla="*/ 93 h 167"/>
                <a:gd name="T34" fmla="*/ 63 w 129"/>
                <a:gd name="T35" fmla="*/ 57 h 167"/>
                <a:gd name="T36" fmla="*/ 36 w 129"/>
                <a:gd name="T37" fmla="*/ 27 h 167"/>
                <a:gd name="T38" fmla="*/ 0 w 129"/>
                <a:gd name="T39" fmla="*/ 3 h 167"/>
                <a:gd name="T40" fmla="*/ 2 w 129"/>
                <a:gd name="T41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9" h="167">
                  <a:moveTo>
                    <a:pt x="2" y="0"/>
                  </a:moveTo>
                  <a:cubicBezTo>
                    <a:pt x="15" y="4"/>
                    <a:pt x="29" y="10"/>
                    <a:pt x="42" y="17"/>
                  </a:cubicBezTo>
                  <a:cubicBezTo>
                    <a:pt x="55" y="24"/>
                    <a:pt x="68" y="33"/>
                    <a:pt x="79" y="44"/>
                  </a:cubicBezTo>
                  <a:cubicBezTo>
                    <a:pt x="90" y="55"/>
                    <a:pt x="99" y="69"/>
                    <a:pt x="105" y="84"/>
                  </a:cubicBezTo>
                  <a:cubicBezTo>
                    <a:pt x="111" y="99"/>
                    <a:pt x="115" y="115"/>
                    <a:pt x="116" y="131"/>
                  </a:cubicBezTo>
                  <a:cubicBezTo>
                    <a:pt x="129" y="130"/>
                    <a:pt x="129" y="130"/>
                    <a:pt x="129" y="130"/>
                  </a:cubicBezTo>
                  <a:cubicBezTo>
                    <a:pt x="127" y="134"/>
                    <a:pt x="124" y="137"/>
                    <a:pt x="122" y="141"/>
                  </a:cubicBezTo>
                  <a:cubicBezTo>
                    <a:pt x="119" y="144"/>
                    <a:pt x="117" y="147"/>
                    <a:pt x="114" y="150"/>
                  </a:cubicBezTo>
                  <a:cubicBezTo>
                    <a:pt x="111" y="153"/>
                    <a:pt x="108" y="156"/>
                    <a:pt x="106" y="159"/>
                  </a:cubicBezTo>
                  <a:cubicBezTo>
                    <a:pt x="103" y="162"/>
                    <a:pt x="100" y="165"/>
                    <a:pt x="97" y="167"/>
                  </a:cubicBezTo>
                  <a:cubicBezTo>
                    <a:pt x="93" y="167"/>
                    <a:pt x="93" y="167"/>
                    <a:pt x="93" y="167"/>
                  </a:cubicBezTo>
                  <a:cubicBezTo>
                    <a:pt x="91" y="164"/>
                    <a:pt x="89" y="160"/>
                    <a:pt x="87" y="157"/>
                  </a:cubicBezTo>
                  <a:cubicBezTo>
                    <a:pt x="84" y="154"/>
                    <a:pt x="82" y="151"/>
                    <a:pt x="80" y="148"/>
                  </a:cubicBezTo>
                  <a:cubicBezTo>
                    <a:pt x="78" y="145"/>
                    <a:pt x="75" y="142"/>
                    <a:pt x="73" y="139"/>
                  </a:cubicBezTo>
                  <a:cubicBezTo>
                    <a:pt x="70" y="137"/>
                    <a:pt x="68" y="134"/>
                    <a:pt x="66" y="131"/>
                  </a:cubicBezTo>
                  <a:cubicBezTo>
                    <a:pt x="79" y="131"/>
                    <a:pt x="79" y="131"/>
                    <a:pt x="79" y="131"/>
                  </a:cubicBezTo>
                  <a:cubicBezTo>
                    <a:pt x="80" y="118"/>
                    <a:pt x="80" y="105"/>
                    <a:pt x="77" y="93"/>
                  </a:cubicBezTo>
                  <a:cubicBezTo>
                    <a:pt x="75" y="80"/>
                    <a:pt x="70" y="68"/>
                    <a:pt x="63" y="57"/>
                  </a:cubicBezTo>
                  <a:cubicBezTo>
                    <a:pt x="56" y="46"/>
                    <a:pt x="46" y="36"/>
                    <a:pt x="36" y="27"/>
                  </a:cubicBezTo>
                  <a:cubicBezTo>
                    <a:pt x="25" y="18"/>
                    <a:pt x="13" y="10"/>
                    <a:pt x="0" y="3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82" name="Oval 180">
            <a:extLst>
              <a:ext uri="{FF2B5EF4-FFF2-40B4-BE49-F238E27FC236}">
                <a16:creationId xmlns:a16="http://schemas.microsoft.com/office/drawing/2014/main" id="{E7BFDF12-8393-4020-A40A-36ACA2B4B2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6600" y="1748658"/>
            <a:ext cx="992188" cy="993775"/>
          </a:xfrm>
          <a:prstGeom prst="ellipse">
            <a:avLst/>
          </a:prstGeom>
          <a:solidFill>
            <a:srgbClr val="C5E7FA"/>
          </a:solidFill>
          <a:ln w="7938" cap="flat">
            <a:solidFill>
              <a:srgbClr val="1D2088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3" name="Freeform 181">
            <a:extLst>
              <a:ext uri="{FF2B5EF4-FFF2-40B4-BE49-F238E27FC236}">
                <a16:creationId xmlns:a16="http://schemas.microsoft.com/office/drawing/2014/main" id="{62F2A9C2-033F-42E4-A247-56B13764C08D}"/>
              </a:ext>
            </a:extLst>
          </p:cNvPr>
          <p:cNvSpPr>
            <a:spLocks/>
          </p:cNvSpPr>
          <p:nvPr/>
        </p:nvSpPr>
        <p:spPr bwMode="auto">
          <a:xfrm>
            <a:off x="4787900" y="2153471"/>
            <a:ext cx="90488" cy="166688"/>
          </a:xfrm>
          <a:custGeom>
            <a:avLst/>
            <a:gdLst>
              <a:gd name="T0" fmla="*/ 30 w 30"/>
              <a:gd name="T1" fmla="*/ 51 h 56"/>
              <a:gd name="T2" fmla="*/ 18 w 30"/>
              <a:gd name="T3" fmla="*/ 51 h 56"/>
              <a:gd name="T4" fmla="*/ 18 w 30"/>
              <a:gd name="T5" fmla="*/ 0 h 56"/>
              <a:gd name="T6" fmla="*/ 13 w 30"/>
              <a:gd name="T7" fmla="*/ 0 h 56"/>
              <a:gd name="T8" fmla="*/ 10 w 30"/>
              <a:gd name="T9" fmla="*/ 6 h 56"/>
              <a:gd name="T10" fmla="*/ 0 w 30"/>
              <a:gd name="T11" fmla="*/ 8 h 56"/>
              <a:gd name="T12" fmla="*/ 0 w 30"/>
              <a:gd name="T13" fmla="*/ 13 h 56"/>
              <a:gd name="T14" fmla="*/ 11 w 30"/>
              <a:gd name="T15" fmla="*/ 13 h 56"/>
              <a:gd name="T16" fmla="*/ 11 w 30"/>
              <a:gd name="T17" fmla="*/ 51 h 56"/>
              <a:gd name="T18" fmla="*/ 0 w 30"/>
              <a:gd name="T19" fmla="*/ 51 h 56"/>
              <a:gd name="T20" fmla="*/ 0 w 30"/>
              <a:gd name="T21" fmla="*/ 56 h 56"/>
              <a:gd name="T22" fmla="*/ 30 w 30"/>
              <a:gd name="T23" fmla="*/ 56 h 56"/>
              <a:gd name="T24" fmla="*/ 30 w 30"/>
              <a:gd name="T25" fmla="*/ 51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0" h="56">
                <a:moveTo>
                  <a:pt x="30" y="51"/>
                </a:moveTo>
                <a:cubicBezTo>
                  <a:pt x="18" y="51"/>
                  <a:pt x="18" y="51"/>
                  <a:pt x="18" y="51"/>
                </a:cubicBezTo>
                <a:cubicBezTo>
                  <a:pt x="18" y="0"/>
                  <a:pt x="18" y="0"/>
                  <a:pt x="18" y="0"/>
                </a:cubicBezTo>
                <a:cubicBezTo>
                  <a:pt x="13" y="0"/>
                  <a:pt x="13" y="0"/>
                  <a:pt x="13" y="0"/>
                </a:cubicBezTo>
                <a:cubicBezTo>
                  <a:pt x="13" y="3"/>
                  <a:pt x="12" y="5"/>
                  <a:pt x="10" y="6"/>
                </a:cubicBezTo>
                <a:cubicBezTo>
                  <a:pt x="8" y="7"/>
                  <a:pt x="4" y="8"/>
                  <a:pt x="0" y="8"/>
                </a:cubicBezTo>
                <a:cubicBezTo>
                  <a:pt x="0" y="13"/>
                  <a:pt x="0" y="13"/>
                  <a:pt x="0" y="13"/>
                </a:cubicBezTo>
                <a:cubicBezTo>
                  <a:pt x="11" y="13"/>
                  <a:pt x="11" y="13"/>
                  <a:pt x="11" y="13"/>
                </a:cubicBezTo>
                <a:cubicBezTo>
                  <a:pt x="11" y="51"/>
                  <a:pt x="11" y="51"/>
                  <a:pt x="11" y="51"/>
                </a:cubicBezTo>
                <a:cubicBezTo>
                  <a:pt x="0" y="51"/>
                  <a:pt x="0" y="51"/>
                  <a:pt x="0" y="51"/>
                </a:cubicBezTo>
                <a:cubicBezTo>
                  <a:pt x="0" y="56"/>
                  <a:pt x="0" y="56"/>
                  <a:pt x="0" y="56"/>
                </a:cubicBezTo>
                <a:cubicBezTo>
                  <a:pt x="30" y="56"/>
                  <a:pt x="30" y="56"/>
                  <a:pt x="30" y="56"/>
                </a:cubicBezTo>
                <a:cubicBezTo>
                  <a:pt x="30" y="51"/>
                  <a:pt x="30" y="51"/>
                  <a:pt x="30" y="51"/>
                </a:cubicBezTo>
                <a:close/>
              </a:path>
            </a:pathLst>
          </a:custGeom>
          <a:solidFill>
            <a:srgbClr val="1D2088"/>
          </a:solidFill>
          <a:ln w="11113" cap="flat">
            <a:solidFill>
              <a:srgbClr val="171C6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4" name="Freeform 182">
            <a:extLst>
              <a:ext uri="{FF2B5EF4-FFF2-40B4-BE49-F238E27FC236}">
                <a16:creationId xmlns:a16="http://schemas.microsoft.com/office/drawing/2014/main" id="{11ECE6F1-6442-4255-9DDC-2DEECA708B73}"/>
              </a:ext>
            </a:extLst>
          </p:cNvPr>
          <p:cNvSpPr>
            <a:spLocks noEditPoints="1"/>
          </p:cNvSpPr>
          <p:nvPr/>
        </p:nvSpPr>
        <p:spPr bwMode="auto">
          <a:xfrm>
            <a:off x="4899025" y="2150296"/>
            <a:ext cx="114300" cy="173038"/>
          </a:xfrm>
          <a:custGeom>
            <a:avLst/>
            <a:gdLst>
              <a:gd name="T0" fmla="*/ 34 w 38"/>
              <a:gd name="T1" fmla="*/ 51 h 58"/>
              <a:gd name="T2" fmla="*/ 38 w 38"/>
              <a:gd name="T3" fmla="*/ 29 h 58"/>
              <a:gd name="T4" fmla="*/ 34 w 38"/>
              <a:gd name="T5" fmla="*/ 7 h 58"/>
              <a:gd name="T6" fmla="*/ 19 w 38"/>
              <a:gd name="T7" fmla="*/ 0 h 58"/>
              <a:gd name="T8" fmla="*/ 5 w 38"/>
              <a:gd name="T9" fmla="*/ 7 h 58"/>
              <a:gd name="T10" fmla="*/ 0 w 38"/>
              <a:gd name="T11" fmla="*/ 29 h 58"/>
              <a:gd name="T12" fmla="*/ 5 w 38"/>
              <a:gd name="T13" fmla="*/ 51 h 58"/>
              <a:gd name="T14" fmla="*/ 19 w 38"/>
              <a:gd name="T15" fmla="*/ 58 h 58"/>
              <a:gd name="T16" fmla="*/ 34 w 38"/>
              <a:gd name="T17" fmla="*/ 51 h 58"/>
              <a:gd name="T18" fmla="*/ 28 w 38"/>
              <a:gd name="T19" fmla="*/ 11 h 58"/>
              <a:gd name="T20" fmla="*/ 31 w 38"/>
              <a:gd name="T21" fmla="*/ 29 h 58"/>
              <a:gd name="T22" fmla="*/ 28 w 38"/>
              <a:gd name="T23" fmla="*/ 48 h 58"/>
              <a:gd name="T24" fmla="*/ 19 w 38"/>
              <a:gd name="T25" fmla="*/ 53 h 58"/>
              <a:gd name="T26" fmla="*/ 10 w 38"/>
              <a:gd name="T27" fmla="*/ 48 h 58"/>
              <a:gd name="T28" fmla="*/ 7 w 38"/>
              <a:gd name="T29" fmla="*/ 29 h 58"/>
              <a:gd name="T30" fmla="*/ 10 w 38"/>
              <a:gd name="T31" fmla="*/ 11 h 58"/>
              <a:gd name="T32" fmla="*/ 19 w 38"/>
              <a:gd name="T33" fmla="*/ 6 h 58"/>
              <a:gd name="T34" fmla="*/ 28 w 38"/>
              <a:gd name="T35" fmla="*/ 11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8" h="58">
                <a:moveTo>
                  <a:pt x="34" y="51"/>
                </a:moveTo>
                <a:cubicBezTo>
                  <a:pt x="37" y="47"/>
                  <a:pt x="38" y="39"/>
                  <a:pt x="38" y="29"/>
                </a:cubicBezTo>
                <a:cubicBezTo>
                  <a:pt x="38" y="19"/>
                  <a:pt x="37" y="12"/>
                  <a:pt x="34" y="7"/>
                </a:cubicBezTo>
                <a:cubicBezTo>
                  <a:pt x="30" y="3"/>
                  <a:pt x="26" y="0"/>
                  <a:pt x="19" y="0"/>
                </a:cubicBezTo>
                <a:cubicBezTo>
                  <a:pt x="13" y="0"/>
                  <a:pt x="8" y="3"/>
                  <a:pt x="5" y="7"/>
                </a:cubicBezTo>
                <a:cubicBezTo>
                  <a:pt x="2" y="12"/>
                  <a:pt x="0" y="19"/>
                  <a:pt x="0" y="29"/>
                </a:cubicBezTo>
                <a:cubicBezTo>
                  <a:pt x="0" y="39"/>
                  <a:pt x="2" y="47"/>
                  <a:pt x="5" y="51"/>
                </a:cubicBezTo>
                <a:cubicBezTo>
                  <a:pt x="8" y="56"/>
                  <a:pt x="13" y="58"/>
                  <a:pt x="19" y="58"/>
                </a:cubicBezTo>
                <a:cubicBezTo>
                  <a:pt x="26" y="58"/>
                  <a:pt x="31" y="56"/>
                  <a:pt x="34" y="51"/>
                </a:cubicBezTo>
                <a:close/>
                <a:moveTo>
                  <a:pt x="28" y="11"/>
                </a:moveTo>
                <a:cubicBezTo>
                  <a:pt x="30" y="14"/>
                  <a:pt x="31" y="20"/>
                  <a:pt x="31" y="29"/>
                </a:cubicBezTo>
                <a:cubicBezTo>
                  <a:pt x="31" y="38"/>
                  <a:pt x="30" y="44"/>
                  <a:pt x="28" y="48"/>
                </a:cubicBezTo>
                <a:cubicBezTo>
                  <a:pt x="26" y="51"/>
                  <a:pt x="23" y="53"/>
                  <a:pt x="19" y="53"/>
                </a:cubicBezTo>
                <a:cubicBezTo>
                  <a:pt x="15" y="53"/>
                  <a:pt x="12" y="51"/>
                  <a:pt x="10" y="48"/>
                </a:cubicBezTo>
                <a:cubicBezTo>
                  <a:pt x="8" y="44"/>
                  <a:pt x="7" y="38"/>
                  <a:pt x="7" y="29"/>
                </a:cubicBezTo>
                <a:cubicBezTo>
                  <a:pt x="7" y="20"/>
                  <a:pt x="8" y="14"/>
                  <a:pt x="10" y="11"/>
                </a:cubicBezTo>
                <a:cubicBezTo>
                  <a:pt x="12" y="8"/>
                  <a:pt x="15" y="6"/>
                  <a:pt x="19" y="6"/>
                </a:cubicBezTo>
                <a:cubicBezTo>
                  <a:pt x="23" y="6"/>
                  <a:pt x="26" y="8"/>
                  <a:pt x="28" y="11"/>
                </a:cubicBezTo>
                <a:close/>
              </a:path>
            </a:pathLst>
          </a:custGeom>
          <a:solidFill>
            <a:srgbClr val="1D2088"/>
          </a:solidFill>
          <a:ln w="11113" cap="flat">
            <a:solidFill>
              <a:srgbClr val="171C6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5" name="Freeform 183">
            <a:extLst>
              <a:ext uri="{FF2B5EF4-FFF2-40B4-BE49-F238E27FC236}">
                <a16:creationId xmlns:a16="http://schemas.microsoft.com/office/drawing/2014/main" id="{CC7B83C3-8C91-4DEB-B40E-F93729BBF3C7}"/>
              </a:ext>
            </a:extLst>
          </p:cNvPr>
          <p:cNvSpPr>
            <a:spLocks noEditPoints="1"/>
          </p:cNvSpPr>
          <p:nvPr/>
        </p:nvSpPr>
        <p:spPr bwMode="auto">
          <a:xfrm>
            <a:off x="5087938" y="2143946"/>
            <a:ext cx="190500" cy="188913"/>
          </a:xfrm>
          <a:custGeom>
            <a:avLst/>
            <a:gdLst>
              <a:gd name="T0" fmla="*/ 111 w 120"/>
              <a:gd name="T1" fmla="*/ 119 h 119"/>
              <a:gd name="T2" fmla="*/ 120 w 120"/>
              <a:gd name="T3" fmla="*/ 119 h 119"/>
              <a:gd name="T4" fmla="*/ 120 w 120"/>
              <a:gd name="T5" fmla="*/ 0 h 119"/>
              <a:gd name="T6" fmla="*/ 0 w 120"/>
              <a:gd name="T7" fmla="*/ 0 h 119"/>
              <a:gd name="T8" fmla="*/ 0 w 120"/>
              <a:gd name="T9" fmla="*/ 119 h 119"/>
              <a:gd name="T10" fmla="*/ 9 w 120"/>
              <a:gd name="T11" fmla="*/ 119 h 119"/>
              <a:gd name="T12" fmla="*/ 9 w 120"/>
              <a:gd name="T13" fmla="*/ 111 h 119"/>
              <a:gd name="T14" fmla="*/ 111 w 120"/>
              <a:gd name="T15" fmla="*/ 111 h 119"/>
              <a:gd name="T16" fmla="*/ 111 w 120"/>
              <a:gd name="T17" fmla="*/ 119 h 119"/>
              <a:gd name="T18" fmla="*/ 111 w 120"/>
              <a:gd name="T19" fmla="*/ 119 h 119"/>
              <a:gd name="T20" fmla="*/ 9 w 120"/>
              <a:gd name="T21" fmla="*/ 9 h 119"/>
              <a:gd name="T22" fmla="*/ 111 w 120"/>
              <a:gd name="T23" fmla="*/ 9 h 119"/>
              <a:gd name="T24" fmla="*/ 111 w 120"/>
              <a:gd name="T25" fmla="*/ 104 h 119"/>
              <a:gd name="T26" fmla="*/ 9 w 120"/>
              <a:gd name="T27" fmla="*/ 104 h 119"/>
              <a:gd name="T28" fmla="*/ 9 w 120"/>
              <a:gd name="T29" fmla="*/ 9 h 119"/>
              <a:gd name="T30" fmla="*/ 9 w 120"/>
              <a:gd name="T31" fmla="*/ 9 h 119"/>
              <a:gd name="T32" fmla="*/ 88 w 120"/>
              <a:gd name="T33" fmla="*/ 83 h 119"/>
              <a:gd name="T34" fmla="*/ 88 w 120"/>
              <a:gd name="T35" fmla="*/ 28 h 119"/>
              <a:gd name="T36" fmla="*/ 32 w 120"/>
              <a:gd name="T37" fmla="*/ 28 h 119"/>
              <a:gd name="T38" fmla="*/ 32 w 120"/>
              <a:gd name="T39" fmla="*/ 83 h 119"/>
              <a:gd name="T40" fmla="*/ 88 w 120"/>
              <a:gd name="T41" fmla="*/ 83 h 119"/>
              <a:gd name="T42" fmla="*/ 88 w 120"/>
              <a:gd name="T43" fmla="*/ 83 h 119"/>
              <a:gd name="T44" fmla="*/ 77 w 120"/>
              <a:gd name="T45" fmla="*/ 73 h 119"/>
              <a:gd name="T46" fmla="*/ 41 w 120"/>
              <a:gd name="T47" fmla="*/ 73 h 119"/>
              <a:gd name="T48" fmla="*/ 41 w 120"/>
              <a:gd name="T49" fmla="*/ 38 h 119"/>
              <a:gd name="T50" fmla="*/ 77 w 120"/>
              <a:gd name="T51" fmla="*/ 38 h 119"/>
              <a:gd name="T52" fmla="*/ 77 w 120"/>
              <a:gd name="T53" fmla="*/ 73 h 119"/>
              <a:gd name="T54" fmla="*/ 77 w 120"/>
              <a:gd name="T55" fmla="*/ 73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20" h="119">
                <a:moveTo>
                  <a:pt x="111" y="119"/>
                </a:moveTo>
                <a:lnTo>
                  <a:pt x="120" y="119"/>
                </a:lnTo>
                <a:lnTo>
                  <a:pt x="120" y="0"/>
                </a:lnTo>
                <a:lnTo>
                  <a:pt x="0" y="0"/>
                </a:lnTo>
                <a:lnTo>
                  <a:pt x="0" y="119"/>
                </a:lnTo>
                <a:lnTo>
                  <a:pt x="9" y="119"/>
                </a:lnTo>
                <a:lnTo>
                  <a:pt x="9" y="111"/>
                </a:lnTo>
                <a:lnTo>
                  <a:pt x="111" y="111"/>
                </a:lnTo>
                <a:lnTo>
                  <a:pt x="111" y="119"/>
                </a:lnTo>
                <a:lnTo>
                  <a:pt x="111" y="119"/>
                </a:lnTo>
                <a:close/>
                <a:moveTo>
                  <a:pt x="9" y="9"/>
                </a:moveTo>
                <a:lnTo>
                  <a:pt x="111" y="9"/>
                </a:lnTo>
                <a:lnTo>
                  <a:pt x="111" y="104"/>
                </a:lnTo>
                <a:lnTo>
                  <a:pt x="9" y="104"/>
                </a:lnTo>
                <a:lnTo>
                  <a:pt x="9" y="9"/>
                </a:lnTo>
                <a:lnTo>
                  <a:pt x="9" y="9"/>
                </a:lnTo>
                <a:close/>
                <a:moveTo>
                  <a:pt x="88" y="83"/>
                </a:moveTo>
                <a:lnTo>
                  <a:pt x="88" y="28"/>
                </a:lnTo>
                <a:lnTo>
                  <a:pt x="32" y="28"/>
                </a:lnTo>
                <a:lnTo>
                  <a:pt x="32" y="83"/>
                </a:lnTo>
                <a:lnTo>
                  <a:pt x="88" y="83"/>
                </a:lnTo>
                <a:lnTo>
                  <a:pt x="88" y="83"/>
                </a:lnTo>
                <a:close/>
                <a:moveTo>
                  <a:pt x="77" y="73"/>
                </a:moveTo>
                <a:lnTo>
                  <a:pt x="41" y="73"/>
                </a:lnTo>
                <a:lnTo>
                  <a:pt x="41" y="38"/>
                </a:lnTo>
                <a:lnTo>
                  <a:pt x="77" y="38"/>
                </a:lnTo>
                <a:lnTo>
                  <a:pt x="77" y="73"/>
                </a:lnTo>
                <a:lnTo>
                  <a:pt x="77" y="73"/>
                </a:lnTo>
                <a:close/>
              </a:path>
            </a:pathLst>
          </a:custGeom>
          <a:solidFill>
            <a:srgbClr val="1D2088"/>
          </a:solidFill>
          <a:ln w="11113" cap="flat">
            <a:solidFill>
              <a:srgbClr val="171C6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6" name="Rectangle 184">
            <a:extLst>
              <a:ext uri="{FF2B5EF4-FFF2-40B4-BE49-F238E27FC236}">
                <a16:creationId xmlns:a16="http://schemas.microsoft.com/office/drawing/2014/main" id="{3158D031-5E44-4DAD-A5CE-05699FE3F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0925" y="6515921"/>
            <a:ext cx="31829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反動を使わずに、ゆっくり立ち座りしましょう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467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10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TBカリグラゴシック Std E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優 河石</dc:creator>
  <cp:lastModifiedBy>優 河石</cp:lastModifiedBy>
  <cp:revision>1</cp:revision>
  <dcterms:created xsi:type="dcterms:W3CDTF">2020-06-18T12:38:28Z</dcterms:created>
  <dcterms:modified xsi:type="dcterms:W3CDTF">2020-06-18T12:42:44Z</dcterms:modified>
</cp:coreProperties>
</file>